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82" r:id="rId3"/>
    <p:sldId id="257" r:id="rId4"/>
    <p:sldId id="289" r:id="rId5"/>
    <p:sldId id="285" r:id="rId6"/>
    <p:sldId id="260" r:id="rId7"/>
    <p:sldId id="261" r:id="rId8"/>
    <p:sldId id="262" r:id="rId9"/>
    <p:sldId id="270" r:id="rId10"/>
    <p:sldId id="269" r:id="rId11"/>
    <p:sldId id="286" r:id="rId12"/>
    <p:sldId id="266" r:id="rId13"/>
    <p:sldId id="288" r:id="rId14"/>
    <p:sldId id="277" r:id="rId15"/>
    <p:sldId id="267" r:id="rId16"/>
  </p:sldIdLst>
  <p:sldSz cx="9144000" cy="5143500" type="screen16x9"/>
  <p:notesSz cx="6858000" cy="9144000"/>
  <p:embeddedFontLst>
    <p:embeddedFont>
      <p:font typeface="Open Sans" panose="020B0604020202020204" charset="0"/>
      <p:regular r:id="rId18"/>
      <p:bold r:id="rId19"/>
      <p:italic r:id="rId20"/>
      <p:boldItalic r:id="rId21"/>
    </p:embeddedFont>
    <p:embeddedFont>
      <p:font typeface="Proxima Nova" panose="020B0604020202020204" charset="0"/>
      <p:regular r:id="rId22"/>
      <p:bold r:id="rId23"/>
      <p:italic r:id="rId24"/>
      <p:boldItalic r:id="rId25"/>
    </p:embeddedFont>
    <p:embeddedFont>
      <p:font typeface="Roboto" panose="020B060402020202020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ggAfo80ju5SEg9rXeqiEniwaen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17AFA5-5DD1-B3E3-33FE-D7160FA5E87E}" v="417" dt="2024-10-23T12:38:40.175"/>
    <p1510:client id="{FB647297-C4D3-EA76-6A38-73C6E0E7E3B3}" v="30" dt="2024-10-22T19:53:35.9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43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pkins, Peyton A." userId="S::phopk1@lsuhsc.edu::92639a64-eeb9-498e-a7fc-56c5f6775773" providerId="AD" clId="Web-{2EBBF560-F01E-F730-01C3-D4628FC0ADDD}"/>
    <pc:docChg chg="modSld">
      <pc:chgData name="Hopkins, Peyton A." userId="S::phopk1@lsuhsc.edu::92639a64-eeb9-498e-a7fc-56c5f6775773" providerId="AD" clId="Web-{2EBBF560-F01E-F730-01C3-D4628FC0ADDD}" dt="2024-07-24T12:16:43.903" v="195"/>
      <pc:docMkLst>
        <pc:docMk/>
      </pc:docMkLst>
      <pc:sldChg chg="modSp modNotes">
        <pc:chgData name="Hopkins, Peyton A." userId="S::phopk1@lsuhsc.edu::92639a64-eeb9-498e-a7fc-56c5f6775773" providerId="AD" clId="Web-{2EBBF560-F01E-F730-01C3-D4628FC0ADDD}" dt="2024-07-24T12:15:58.042" v="135"/>
        <pc:sldMkLst>
          <pc:docMk/>
          <pc:sldMk cId="0" sldId="260"/>
        </pc:sldMkLst>
      </pc:sldChg>
      <pc:sldChg chg="modNotes">
        <pc:chgData name="Hopkins, Peyton A." userId="S::phopk1@lsuhsc.edu::92639a64-eeb9-498e-a7fc-56c5f6775773" providerId="AD" clId="Web-{2EBBF560-F01E-F730-01C3-D4628FC0ADDD}" dt="2024-07-24T12:16:43.903" v="195"/>
        <pc:sldMkLst>
          <pc:docMk/>
          <pc:sldMk cId="0" sldId="261"/>
        </pc:sldMkLst>
      </pc:sldChg>
      <pc:sldChg chg="modNotes">
        <pc:chgData name="Hopkins, Peyton A." userId="S::phopk1@lsuhsc.edu::92639a64-eeb9-498e-a7fc-56c5f6775773" providerId="AD" clId="Web-{2EBBF560-F01E-F730-01C3-D4628FC0ADDD}" dt="2024-07-24T12:13:38.083" v="79"/>
        <pc:sldMkLst>
          <pc:docMk/>
          <pc:sldMk cId="3319214652" sldId="284"/>
        </pc:sldMkLst>
      </pc:sldChg>
    </pc:docChg>
  </pc:docChgLst>
  <pc:docChgLst>
    <pc:chgData name="Hopkins, Peyton A." userId="92639a64-eeb9-498e-a7fc-56c5f6775773" providerId="ADAL" clId="{AA47EF75-83C5-4EF5-9E3E-2F40F19917B7}"/>
    <pc:docChg chg="undo redo custSel addSld delSld modSld">
      <pc:chgData name="Hopkins, Peyton A." userId="92639a64-eeb9-498e-a7fc-56c5f6775773" providerId="ADAL" clId="{AA47EF75-83C5-4EF5-9E3E-2F40F19917B7}" dt="2024-08-27T20:52:56.286" v="4286" actId="20577"/>
      <pc:docMkLst>
        <pc:docMk/>
      </pc:docMkLst>
      <pc:sldChg chg="modSp mod">
        <pc:chgData name="Hopkins, Peyton A." userId="92639a64-eeb9-498e-a7fc-56c5f6775773" providerId="ADAL" clId="{AA47EF75-83C5-4EF5-9E3E-2F40F19917B7}" dt="2024-08-27T20:43:00.779" v="4033" actId="20577"/>
        <pc:sldMkLst>
          <pc:docMk/>
          <pc:sldMk cId="0" sldId="256"/>
        </pc:sldMkLst>
        <pc:spChg chg="mod">
          <ac:chgData name="Hopkins, Peyton A." userId="92639a64-eeb9-498e-a7fc-56c5f6775773" providerId="ADAL" clId="{AA47EF75-83C5-4EF5-9E3E-2F40F19917B7}" dt="2024-08-27T20:43:00.779" v="4033" actId="20577"/>
          <ac:spMkLst>
            <pc:docMk/>
            <pc:sldMk cId="0" sldId="256"/>
            <ac:spMk id="64" creationId="{00000000-0000-0000-0000-000000000000}"/>
          </ac:spMkLst>
        </pc:spChg>
      </pc:sldChg>
      <pc:sldChg chg="modSp mod">
        <pc:chgData name="Hopkins, Peyton A." userId="92639a64-eeb9-498e-a7fc-56c5f6775773" providerId="ADAL" clId="{AA47EF75-83C5-4EF5-9E3E-2F40F19917B7}" dt="2024-08-27T20:34:23.210" v="3894" actId="6549"/>
        <pc:sldMkLst>
          <pc:docMk/>
          <pc:sldMk cId="0" sldId="257"/>
        </pc:sldMkLst>
        <pc:spChg chg="mod">
          <ac:chgData name="Hopkins, Peyton A." userId="92639a64-eeb9-498e-a7fc-56c5f6775773" providerId="ADAL" clId="{AA47EF75-83C5-4EF5-9E3E-2F40F19917B7}" dt="2024-08-27T20:34:23.210" v="3894" actId="6549"/>
          <ac:spMkLst>
            <pc:docMk/>
            <pc:sldMk cId="0" sldId="257"/>
            <ac:spMk id="70" creationId="{00000000-0000-0000-0000-000000000000}"/>
          </ac:spMkLst>
        </pc:spChg>
      </pc:sldChg>
      <pc:sldChg chg="del">
        <pc:chgData name="Hopkins, Peyton A." userId="92639a64-eeb9-498e-a7fc-56c5f6775773" providerId="ADAL" clId="{AA47EF75-83C5-4EF5-9E3E-2F40F19917B7}" dt="2024-08-26T13:54:35.090" v="158" actId="47"/>
        <pc:sldMkLst>
          <pc:docMk/>
          <pc:sldMk cId="0" sldId="258"/>
        </pc:sldMkLst>
      </pc:sldChg>
      <pc:sldChg chg="modSp mod modNotesTx">
        <pc:chgData name="Hopkins, Peyton A." userId="92639a64-eeb9-498e-a7fc-56c5f6775773" providerId="ADAL" clId="{AA47EF75-83C5-4EF5-9E3E-2F40F19917B7}" dt="2024-08-27T20:47:52.442" v="4073" actId="20577"/>
        <pc:sldMkLst>
          <pc:docMk/>
          <pc:sldMk cId="0" sldId="260"/>
        </pc:sldMkLst>
        <pc:spChg chg="mod">
          <ac:chgData name="Hopkins, Peyton A." userId="92639a64-eeb9-498e-a7fc-56c5f6775773" providerId="ADAL" clId="{AA47EF75-83C5-4EF5-9E3E-2F40F19917B7}" dt="2024-08-27T20:47:52.442" v="4073" actId="20577"/>
          <ac:spMkLst>
            <pc:docMk/>
            <pc:sldMk cId="0" sldId="260"/>
            <ac:spMk id="88" creationId="{00000000-0000-0000-0000-000000000000}"/>
          </ac:spMkLst>
        </pc:spChg>
      </pc:sldChg>
      <pc:sldChg chg="modSp mod">
        <pc:chgData name="Hopkins, Peyton A." userId="92639a64-eeb9-498e-a7fc-56c5f6775773" providerId="ADAL" clId="{AA47EF75-83C5-4EF5-9E3E-2F40F19917B7}" dt="2024-08-27T20:48:53.521" v="4117" actId="20577"/>
        <pc:sldMkLst>
          <pc:docMk/>
          <pc:sldMk cId="0" sldId="261"/>
        </pc:sldMkLst>
        <pc:spChg chg="mod">
          <ac:chgData name="Hopkins, Peyton A." userId="92639a64-eeb9-498e-a7fc-56c5f6775773" providerId="ADAL" clId="{AA47EF75-83C5-4EF5-9E3E-2F40F19917B7}" dt="2024-08-27T20:48:53.521" v="4117" actId="20577"/>
          <ac:spMkLst>
            <pc:docMk/>
            <pc:sldMk cId="0" sldId="261"/>
            <ac:spMk id="94" creationId="{00000000-0000-0000-0000-000000000000}"/>
          </ac:spMkLst>
        </pc:spChg>
      </pc:sldChg>
      <pc:sldChg chg="modSp mod">
        <pc:chgData name="Hopkins, Peyton A." userId="92639a64-eeb9-498e-a7fc-56c5f6775773" providerId="ADAL" clId="{AA47EF75-83C5-4EF5-9E3E-2F40F19917B7}" dt="2024-08-27T20:50:00.978" v="4154" actId="20577"/>
        <pc:sldMkLst>
          <pc:docMk/>
          <pc:sldMk cId="0" sldId="262"/>
        </pc:sldMkLst>
        <pc:spChg chg="mod">
          <ac:chgData name="Hopkins, Peyton A." userId="92639a64-eeb9-498e-a7fc-56c5f6775773" providerId="ADAL" clId="{AA47EF75-83C5-4EF5-9E3E-2F40F19917B7}" dt="2024-08-27T20:50:00.978" v="4154" actId="20577"/>
          <ac:spMkLst>
            <pc:docMk/>
            <pc:sldMk cId="0" sldId="262"/>
            <ac:spMk id="100" creationId="{00000000-0000-0000-0000-000000000000}"/>
          </ac:spMkLst>
        </pc:spChg>
      </pc:sldChg>
      <pc:sldChg chg="modSp mod modNotesTx">
        <pc:chgData name="Hopkins, Peyton A." userId="92639a64-eeb9-498e-a7fc-56c5f6775773" providerId="ADAL" clId="{AA47EF75-83C5-4EF5-9E3E-2F40F19917B7}" dt="2024-08-27T20:10:19.853" v="3422" actId="20577"/>
        <pc:sldMkLst>
          <pc:docMk/>
          <pc:sldMk cId="0" sldId="266"/>
        </pc:sldMkLst>
        <pc:spChg chg="mod">
          <ac:chgData name="Hopkins, Peyton A." userId="92639a64-eeb9-498e-a7fc-56c5f6775773" providerId="ADAL" clId="{AA47EF75-83C5-4EF5-9E3E-2F40F19917B7}" dt="2024-08-27T20:10:19.853" v="3422" actId="20577"/>
          <ac:spMkLst>
            <pc:docMk/>
            <pc:sldMk cId="0" sldId="266"/>
            <ac:spMk id="124" creationId="{00000000-0000-0000-0000-000000000000}"/>
          </ac:spMkLst>
        </pc:spChg>
      </pc:sldChg>
      <pc:sldChg chg="modSp del mod">
        <pc:chgData name="Hopkins, Peyton A." userId="92639a64-eeb9-498e-a7fc-56c5f6775773" providerId="ADAL" clId="{AA47EF75-83C5-4EF5-9E3E-2F40F19917B7}" dt="2024-08-26T15:29:18.699" v="1593" actId="47"/>
        <pc:sldMkLst>
          <pc:docMk/>
          <pc:sldMk cId="3108824792" sldId="268"/>
        </pc:sldMkLst>
      </pc:sldChg>
      <pc:sldChg chg="modSp mod">
        <pc:chgData name="Hopkins, Peyton A." userId="92639a64-eeb9-498e-a7fc-56c5f6775773" providerId="ADAL" clId="{AA47EF75-83C5-4EF5-9E3E-2F40F19917B7}" dt="2024-08-27T20:52:37.410" v="4275" actId="15"/>
        <pc:sldMkLst>
          <pc:docMk/>
          <pc:sldMk cId="160470589" sldId="269"/>
        </pc:sldMkLst>
        <pc:spChg chg="mod">
          <ac:chgData name="Hopkins, Peyton A." userId="92639a64-eeb9-498e-a7fc-56c5f6775773" providerId="ADAL" clId="{AA47EF75-83C5-4EF5-9E3E-2F40F19917B7}" dt="2024-08-26T15:26:46.866" v="1549" actId="20577"/>
          <ac:spMkLst>
            <pc:docMk/>
            <pc:sldMk cId="160470589" sldId="269"/>
            <ac:spMk id="2" creationId="{A4C876FB-5F58-9080-8A09-F716424A8D2E}"/>
          </ac:spMkLst>
        </pc:spChg>
        <pc:spChg chg="mod">
          <ac:chgData name="Hopkins, Peyton A." userId="92639a64-eeb9-498e-a7fc-56c5f6775773" providerId="ADAL" clId="{AA47EF75-83C5-4EF5-9E3E-2F40F19917B7}" dt="2024-08-27T20:52:37.410" v="4275" actId="15"/>
          <ac:spMkLst>
            <pc:docMk/>
            <pc:sldMk cId="160470589" sldId="269"/>
            <ac:spMk id="3" creationId="{A5F5A51A-79E6-3BA0-A83B-5DE768C50E39}"/>
          </ac:spMkLst>
        </pc:spChg>
      </pc:sldChg>
      <pc:sldChg chg="modSp mod modNotesTx">
        <pc:chgData name="Hopkins, Peyton A." userId="92639a64-eeb9-498e-a7fc-56c5f6775773" providerId="ADAL" clId="{AA47EF75-83C5-4EF5-9E3E-2F40F19917B7}" dt="2024-08-27T20:51:25.094" v="4243" actId="6549"/>
        <pc:sldMkLst>
          <pc:docMk/>
          <pc:sldMk cId="576306366" sldId="270"/>
        </pc:sldMkLst>
        <pc:spChg chg="mod">
          <ac:chgData name="Hopkins, Peyton A." userId="92639a64-eeb9-498e-a7fc-56c5f6775773" providerId="ADAL" clId="{AA47EF75-83C5-4EF5-9E3E-2F40F19917B7}" dt="2024-08-27T20:51:25.094" v="4243" actId="6549"/>
          <ac:spMkLst>
            <pc:docMk/>
            <pc:sldMk cId="576306366" sldId="270"/>
            <ac:spMk id="3" creationId="{A58342F4-87B8-33CA-CCBA-4340595B1F77}"/>
          </ac:spMkLst>
        </pc:spChg>
      </pc:sldChg>
      <pc:sldChg chg="modSp mod">
        <pc:chgData name="Hopkins, Peyton A." userId="92639a64-eeb9-498e-a7fc-56c5f6775773" providerId="ADAL" clId="{AA47EF75-83C5-4EF5-9E3E-2F40F19917B7}" dt="2024-08-27T20:24:16.943" v="3722" actId="20577"/>
        <pc:sldMkLst>
          <pc:docMk/>
          <pc:sldMk cId="499340782" sldId="277"/>
        </pc:sldMkLst>
        <pc:spChg chg="mod">
          <ac:chgData name="Hopkins, Peyton A." userId="92639a64-eeb9-498e-a7fc-56c5f6775773" providerId="ADAL" clId="{AA47EF75-83C5-4EF5-9E3E-2F40F19917B7}" dt="2024-08-26T15:06:52.953" v="1254" actId="20577"/>
          <ac:spMkLst>
            <pc:docMk/>
            <pc:sldMk cId="499340782" sldId="277"/>
            <ac:spMk id="2" creationId="{A4C876FB-5F58-9080-8A09-F716424A8D2E}"/>
          </ac:spMkLst>
        </pc:spChg>
        <pc:spChg chg="mod">
          <ac:chgData name="Hopkins, Peyton A." userId="92639a64-eeb9-498e-a7fc-56c5f6775773" providerId="ADAL" clId="{AA47EF75-83C5-4EF5-9E3E-2F40F19917B7}" dt="2024-08-27T20:24:16.943" v="3722" actId="20577"/>
          <ac:spMkLst>
            <pc:docMk/>
            <pc:sldMk cId="499340782" sldId="277"/>
            <ac:spMk id="3" creationId="{A5F5A51A-79E6-3BA0-A83B-5DE768C50E39}"/>
          </ac:spMkLst>
        </pc:spChg>
      </pc:sldChg>
      <pc:sldChg chg="del">
        <pc:chgData name="Hopkins, Peyton A." userId="92639a64-eeb9-498e-a7fc-56c5f6775773" providerId="ADAL" clId="{AA47EF75-83C5-4EF5-9E3E-2F40F19917B7}" dt="2024-08-26T15:05:13.560" v="1216" actId="47"/>
        <pc:sldMkLst>
          <pc:docMk/>
          <pc:sldMk cId="561171863" sldId="278"/>
        </pc:sldMkLst>
      </pc:sldChg>
      <pc:sldChg chg="modSp del mod">
        <pc:chgData name="Hopkins, Peyton A." userId="92639a64-eeb9-498e-a7fc-56c5f6775773" providerId="ADAL" clId="{AA47EF75-83C5-4EF5-9E3E-2F40F19917B7}" dt="2024-08-26T15:06:47.061" v="1248" actId="47"/>
        <pc:sldMkLst>
          <pc:docMk/>
          <pc:sldMk cId="454731778" sldId="279"/>
        </pc:sldMkLst>
      </pc:sldChg>
      <pc:sldChg chg="modSp mod">
        <pc:chgData name="Hopkins, Peyton A." userId="92639a64-eeb9-498e-a7fc-56c5f6775773" providerId="ADAL" clId="{AA47EF75-83C5-4EF5-9E3E-2F40F19917B7}" dt="2024-08-26T15:23:06.550" v="1470" actId="21"/>
        <pc:sldMkLst>
          <pc:docMk/>
          <pc:sldMk cId="2831037391" sldId="280"/>
        </pc:sldMkLst>
      </pc:sldChg>
      <pc:sldChg chg="modSp del mod">
        <pc:chgData name="Hopkins, Peyton A." userId="92639a64-eeb9-498e-a7fc-56c5f6775773" providerId="ADAL" clId="{AA47EF75-83C5-4EF5-9E3E-2F40F19917B7}" dt="2024-08-26T13:48:42.194" v="2" actId="47"/>
        <pc:sldMkLst>
          <pc:docMk/>
          <pc:sldMk cId="141198100" sldId="283"/>
        </pc:sldMkLst>
      </pc:sldChg>
      <pc:sldChg chg="modSp mod">
        <pc:chgData name="Hopkins, Peyton A." userId="92639a64-eeb9-498e-a7fc-56c5f6775773" providerId="ADAL" clId="{AA47EF75-83C5-4EF5-9E3E-2F40F19917B7}" dt="2024-08-26T15:30:37.911" v="1595" actId="27636"/>
        <pc:sldMkLst>
          <pc:docMk/>
          <pc:sldMk cId="3319214652" sldId="284"/>
        </pc:sldMkLst>
      </pc:sldChg>
      <pc:sldChg chg="modSp mod">
        <pc:chgData name="Hopkins, Peyton A." userId="92639a64-eeb9-498e-a7fc-56c5f6775773" providerId="ADAL" clId="{AA47EF75-83C5-4EF5-9E3E-2F40F19917B7}" dt="2024-08-27T20:43:48.708" v="4036" actId="1076"/>
        <pc:sldMkLst>
          <pc:docMk/>
          <pc:sldMk cId="2618459738" sldId="285"/>
        </pc:sldMkLst>
        <pc:spChg chg="mod">
          <ac:chgData name="Hopkins, Peyton A." userId="92639a64-eeb9-498e-a7fc-56c5f6775773" providerId="ADAL" clId="{AA47EF75-83C5-4EF5-9E3E-2F40F19917B7}" dt="2024-08-27T20:43:48.708" v="4036" actId="1076"/>
          <ac:spMkLst>
            <pc:docMk/>
            <pc:sldMk cId="2618459738" sldId="285"/>
            <ac:spMk id="3" creationId="{81F9B53A-9534-0F23-9F84-D63AE5C4A456}"/>
          </ac:spMkLst>
        </pc:spChg>
      </pc:sldChg>
      <pc:sldChg chg="modSp add mod">
        <pc:chgData name="Hopkins, Peyton A." userId="92639a64-eeb9-498e-a7fc-56c5f6775773" providerId="ADAL" clId="{AA47EF75-83C5-4EF5-9E3E-2F40F19917B7}" dt="2024-08-27T20:52:56.286" v="4286" actId="20577"/>
        <pc:sldMkLst>
          <pc:docMk/>
          <pc:sldMk cId="94079322" sldId="286"/>
        </pc:sldMkLst>
        <pc:spChg chg="mod">
          <ac:chgData name="Hopkins, Peyton A." userId="92639a64-eeb9-498e-a7fc-56c5f6775773" providerId="ADAL" clId="{AA47EF75-83C5-4EF5-9E3E-2F40F19917B7}" dt="2024-08-26T15:26:12.500" v="1519" actId="20577"/>
          <ac:spMkLst>
            <pc:docMk/>
            <pc:sldMk cId="94079322" sldId="286"/>
            <ac:spMk id="2" creationId="{A4C876FB-5F58-9080-8A09-F716424A8D2E}"/>
          </ac:spMkLst>
        </pc:spChg>
        <pc:spChg chg="mod">
          <ac:chgData name="Hopkins, Peyton A." userId="92639a64-eeb9-498e-a7fc-56c5f6775773" providerId="ADAL" clId="{AA47EF75-83C5-4EF5-9E3E-2F40F19917B7}" dt="2024-08-27T20:52:56.286" v="4286" actId="20577"/>
          <ac:spMkLst>
            <pc:docMk/>
            <pc:sldMk cId="94079322" sldId="286"/>
            <ac:spMk id="3" creationId="{A5F5A51A-79E6-3BA0-A83B-5DE768C50E39}"/>
          </ac:spMkLst>
        </pc:spChg>
      </pc:sldChg>
      <pc:sldChg chg="modSp add del mod">
        <pc:chgData name="Hopkins, Peyton A." userId="92639a64-eeb9-498e-a7fc-56c5f6775773" providerId="ADAL" clId="{AA47EF75-83C5-4EF5-9E3E-2F40F19917B7}" dt="2024-08-26T15:25:49.450" v="1506"/>
        <pc:sldMkLst>
          <pc:docMk/>
          <pc:sldMk cId="3650997953" sldId="286"/>
        </pc:sldMkLst>
      </pc:sldChg>
      <pc:sldChg chg="add del">
        <pc:chgData name="Hopkins, Peyton A." userId="92639a64-eeb9-498e-a7fc-56c5f6775773" providerId="ADAL" clId="{AA47EF75-83C5-4EF5-9E3E-2F40F19917B7}" dt="2024-08-26T15:25:49.403" v="1502"/>
        <pc:sldMkLst>
          <pc:docMk/>
          <pc:sldMk cId="136607200" sldId="287"/>
        </pc:sldMkLst>
      </pc:sldChg>
      <pc:sldChg chg="modSp add mod">
        <pc:chgData name="Hopkins, Peyton A." userId="92639a64-eeb9-498e-a7fc-56c5f6775773" providerId="ADAL" clId="{AA47EF75-83C5-4EF5-9E3E-2F40F19917B7}" dt="2024-08-27T20:40:40.831" v="4000" actId="1076"/>
        <pc:sldMkLst>
          <pc:docMk/>
          <pc:sldMk cId="3071028340" sldId="287"/>
        </pc:sldMkLst>
      </pc:sldChg>
      <pc:sldChg chg="add del">
        <pc:chgData name="Hopkins, Peyton A." userId="92639a64-eeb9-498e-a7fc-56c5f6775773" providerId="ADAL" clId="{AA47EF75-83C5-4EF5-9E3E-2F40F19917B7}" dt="2024-08-26T15:25:49.450" v="1505"/>
        <pc:sldMkLst>
          <pc:docMk/>
          <pc:sldMk cId="3751847527" sldId="287"/>
        </pc:sldMkLst>
      </pc:sldChg>
    </pc:docChg>
  </pc:docChgLst>
  <pc:docChgLst>
    <pc:chgData name="Hopkins, Peyton A." userId="S::phopk1@lsuhsc.edu::92639a64-eeb9-498e-a7fc-56c5f6775773" providerId="AD" clId="Web-{03307590-296A-2A3A-7289-EEB521BB7760}"/>
    <pc:docChg chg="addSld modSld">
      <pc:chgData name="Hopkins, Peyton A." userId="S::phopk1@lsuhsc.edu::92639a64-eeb9-498e-a7fc-56c5f6775773" providerId="AD" clId="Web-{03307590-296A-2A3A-7289-EEB521BB7760}" dt="2024-09-25T13:01:26.314" v="110" actId="20577"/>
      <pc:docMkLst>
        <pc:docMk/>
      </pc:docMkLst>
      <pc:sldChg chg="modSp">
        <pc:chgData name="Hopkins, Peyton A." userId="S::phopk1@lsuhsc.edu::92639a64-eeb9-498e-a7fc-56c5f6775773" providerId="AD" clId="Web-{03307590-296A-2A3A-7289-EEB521BB7760}" dt="2024-09-25T12:11:12.008" v="32" actId="20577"/>
        <pc:sldMkLst>
          <pc:docMk/>
          <pc:sldMk cId="0" sldId="260"/>
        </pc:sldMkLst>
        <pc:spChg chg="mod">
          <ac:chgData name="Hopkins, Peyton A." userId="S::phopk1@lsuhsc.edu::92639a64-eeb9-498e-a7fc-56c5f6775773" providerId="AD" clId="Web-{03307590-296A-2A3A-7289-EEB521BB7760}" dt="2024-09-25T12:11:12.008" v="32" actId="20577"/>
          <ac:spMkLst>
            <pc:docMk/>
            <pc:sldMk cId="0" sldId="260"/>
            <ac:spMk id="88" creationId="{00000000-0000-0000-0000-000000000000}"/>
          </ac:spMkLst>
        </pc:spChg>
      </pc:sldChg>
      <pc:sldChg chg="modSp">
        <pc:chgData name="Hopkins, Peyton A." userId="S::phopk1@lsuhsc.edu::92639a64-eeb9-498e-a7fc-56c5f6775773" providerId="AD" clId="Web-{03307590-296A-2A3A-7289-EEB521BB7760}" dt="2024-09-25T12:43:49.246" v="47" actId="20577"/>
        <pc:sldMkLst>
          <pc:docMk/>
          <pc:sldMk cId="0" sldId="262"/>
        </pc:sldMkLst>
        <pc:spChg chg="mod">
          <ac:chgData name="Hopkins, Peyton A." userId="S::phopk1@lsuhsc.edu::92639a64-eeb9-498e-a7fc-56c5f6775773" providerId="AD" clId="Web-{03307590-296A-2A3A-7289-EEB521BB7760}" dt="2024-09-25T12:43:49.246" v="47" actId="20577"/>
          <ac:spMkLst>
            <pc:docMk/>
            <pc:sldMk cId="0" sldId="262"/>
            <ac:spMk id="100" creationId="{00000000-0000-0000-0000-000000000000}"/>
          </ac:spMkLst>
        </pc:spChg>
      </pc:sldChg>
      <pc:sldChg chg="modNotes">
        <pc:chgData name="Hopkins, Peyton A." userId="S::phopk1@lsuhsc.edu::92639a64-eeb9-498e-a7fc-56c5f6775773" providerId="AD" clId="Web-{03307590-296A-2A3A-7289-EEB521BB7760}" dt="2024-09-25T11:46:35.564" v="20"/>
        <pc:sldMkLst>
          <pc:docMk/>
          <pc:sldMk cId="0" sldId="266"/>
        </pc:sldMkLst>
      </pc:sldChg>
      <pc:sldChg chg="modSp">
        <pc:chgData name="Hopkins, Peyton A." userId="S::phopk1@lsuhsc.edu::92639a64-eeb9-498e-a7fc-56c5f6775773" providerId="AD" clId="Web-{03307590-296A-2A3A-7289-EEB521BB7760}" dt="2024-09-25T12:45:21.528" v="53" actId="20577"/>
        <pc:sldMkLst>
          <pc:docMk/>
          <pc:sldMk cId="576306366" sldId="270"/>
        </pc:sldMkLst>
        <pc:spChg chg="mod">
          <ac:chgData name="Hopkins, Peyton A." userId="S::phopk1@lsuhsc.edu::92639a64-eeb9-498e-a7fc-56c5f6775773" providerId="AD" clId="Web-{03307590-296A-2A3A-7289-EEB521BB7760}" dt="2024-09-25T12:45:21.528" v="53" actId="20577"/>
          <ac:spMkLst>
            <pc:docMk/>
            <pc:sldMk cId="576306366" sldId="270"/>
            <ac:spMk id="3" creationId="{A58342F4-87B8-33CA-CCBA-4340595B1F77}"/>
          </ac:spMkLst>
        </pc:spChg>
      </pc:sldChg>
      <pc:sldChg chg="modSp">
        <pc:chgData name="Hopkins, Peyton A." userId="S::phopk1@lsuhsc.edu::92639a64-eeb9-498e-a7fc-56c5f6775773" providerId="AD" clId="Web-{03307590-296A-2A3A-7289-EEB521BB7760}" dt="2024-09-25T13:01:26.314" v="110" actId="20577"/>
        <pc:sldMkLst>
          <pc:docMk/>
          <pc:sldMk cId="1826848465" sldId="282"/>
        </pc:sldMkLst>
        <pc:spChg chg="mod">
          <ac:chgData name="Hopkins, Peyton A." userId="S::phopk1@lsuhsc.edu::92639a64-eeb9-498e-a7fc-56c5f6775773" providerId="AD" clId="Web-{03307590-296A-2A3A-7289-EEB521BB7760}" dt="2024-09-25T13:01:26.314" v="110" actId="20577"/>
          <ac:spMkLst>
            <pc:docMk/>
            <pc:sldMk cId="1826848465" sldId="282"/>
            <ac:spMk id="3" creationId="{90BFCE38-EE47-07F2-A5FB-BA832B9DABD9}"/>
          </ac:spMkLst>
        </pc:spChg>
      </pc:sldChg>
      <pc:sldChg chg="modSp">
        <pc:chgData name="Hopkins, Peyton A." userId="S::phopk1@lsuhsc.edu::92639a64-eeb9-498e-a7fc-56c5f6775773" providerId="AD" clId="Web-{03307590-296A-2A3A-7289-EEB521BB7760}" dt="2024-09-25T12:10:25.897" v="28" actId="20577"/>
        <pc:sldMkLst>
          <pc:docMk/>
          <pc:sldMk cId="2618459738" sldId="285"/>
        </pc:sldMkLst>
        <pc:spChg chg="mod">
          <ac:chgData name="Hopkins, Peyton A." userId="S::phopk1@lsuhsc.edu::92639a64-eeb9-498e-a7fc-56c5f6775773" providerId="AD" clId="Web-{03307590-296A-2A3A-7289-EEB521BB7760}" dt="2024-09-25T12:10:25.897" v="28" actId="20577"/>
          <ac:spMkLst>
            <pc:docMk/>
            <pc:sldMk cId="2618459738" sldId="285"/>
            <ac:spMk id="3" creationId="{81F9B53A-9534-0F23-9F84-D63AE5C4A456}"/>
          </ac:spMkLst>
        </pc:spChg>
      </pc:sldChg>
      <pc:sldChg chg="modSp">
        <pc:chgData name="Hopkins, Peyton A." userId="S::phopk1@lsuhsc.edu::92639a64-eeb9-498e-a7fc-56c5f6775773" providerId="AD" clId="Web-{03307590-296A-2A3A-7289-EEB521BB7760}" dt="2024-09-25T12:54:03.702" v="62" actId="20577"/>
        <pc:sldMkLst>
          <pc:docMk/>
          <pc:sldMk cId="94079322" sldId="286"/>
        </pc:sldMkLst>
        <pc:spChg chg="mod">
          <ac:chgData name="Hopkins, Peyton A." userId="S::phopk1@lsuhsc.edu::92639a64-eeb9-498e-a7fc-56c5f6775773" providerId="AD" clId="Web-{03307590-296A-2A3A-7289-EEB521BB7760}" dt="2024-09-25T12:54:03.702" v="62" actId="20577"/>
          <ac:spMkLst>
            <pc:docMk/>
            <pc:sldMk cId="94079322" sldId="286"/>
            <ac:spMk id="3" creationId="{A5F5A51A-79E6-3BA0-A83B-5DE768C50E39}"/>
          </ac:spMkLst>
        </pc:spChg>
      </pc:sldChg>
      <pc:sldChg chg="modSp new">
        <pc:chgData name="Hopkins, Peyton A." userId="S::phopk1@lsuhsc.edu::92639a64-eeb9-498e-a7fc-56c5f6775773" providerId="AD" clId="Web-{03307590-296A-2A3A-7289-EEB521BB7760}" dt="2024-09-25T13:00:39.313" v="97" actId="20577"/>
        <pc:sldMkLst>
          <pc:docMk/>
          <pc:sldMk cId="89996751" sldId="289"/>
        </pc:sldMkLst>
        <pc:spChg chg="mod">
          <ac:chgData name="Hopkins, Peyton A." userId="S::phopk1@lsuhsc.edu::92639a64-eeb9-498e-a7fc-56c5f6775773" providerId="AD" clId="Web-{03307590-296A-2A3A-7289-EEB521BB7760}" dt="2024-09-25T12:59:08.079" v="68" actId="20577"/>
          <ac:spMkLst>
            <pc:docMk/>
            <pc:sldMk cId="89996751" sldId="289"/>
            <ac:spMk id="2" creationId="{421B2A84-1CCB-0531-8E8F-A9DB83783EA5}"/>
          </ac:spMkLst>
        </pc:spChg>
        <pc:spChg chg="mod">
          <ac:chgData name="Hopkins, Peyton A." userId="S::phopk1@lsuhsc.edu::92639a64-eeb9-498e-a7fc-56c5f6775773" providerId="AD" clId="Web-{03307590-296A-2A3A-7289-EEB521BB7760}" dt="2024-09-25T13:00:39.313" v="97" actId="20577"/>
          <ac:spMkLst>
            <pc:docMk/>
            <pc:sldMk cId="89996751" sldId="289"/>
            <ac:spMk id="3" creationId="{EB7A5153-A7FC-2C1C-1831-0585C230BA1F}"/>
          </ac:spMkLst>
        </pc:spChg>
      </pc:sldChg>
    </pc:docChg>
  </pc:docChgLst>
  <pc:docChgLst>
    <pc:chgData name="Hopkins, Peyton A." userId="S::phopk1@lsuhsc.edu::92639a64-eeb9-498e-a7fc-56c5f6775773" providerId="AD" clId="Web-{8795C05B-C013-7AB7-71BB-5EEA997BFD2F}"/>
    <pc:docChg chg="modSld">
      <pc:chgData name="Hopkins, Peyton A." userId="S::phopk1@lsuhsc.edu::92639a64-eeb9-498e-a7fc-56c5f6775773" providerId="AD" clId="Web-{8795C05B-C013-7AB7-71BB-5EEA997BFD2F}" dt="2024-09-24T18:41:32.156" v="34" actId="20577"/>
      <pc:docMkLst>
        <pc:docMk/>
      </pc:docMkLst>
      <pc:sldChg chg="modSp">
        <pc:chgData name="Hopkins, Peyton A." userId="S::phopk1@lsuhsc.edu::92639a64-eeb9-498e-a7fc-56c5f6775773" providerId="AD" clId="Web-{8795C05B-C013-7AB7-71BB-5EEA997BFD2F}" dt="2024-09-24T18:35:33.763" v="20" actId="20577"/>
        <pc:sldMkLst>
          <pc:docMk/>
          <pc:sldMk cId="160470589" sldId="269"/>
        </pc:sldMkLst>
        <pc:spChg chg="mod">
          <ac:chgData name="Hopkins, Peyton A." userId="S::phopk1@lsuhsc.edu::92639a64-eeb9-498e-a7fc-56c5f6775773" providerId="AD" clId="Web-{8795C05B-C013-7AB7-71BB-5EEA997BFD2F}" dt="2024-09-24T18:35:33.763" v="20" actId="20577"/>
          <ac:spMkLst>
            <pc:docMk/>
            <pc:sldMk cId="160470589" sldId="269"/>
            <ac:spMk id="3" creationId="{A5F5A51A-79E6-3BA0-A83B-5DE768C50E39}"/>
          </ac:spMkLst>
        </pc:spChg>
      </pc:sldChg>
      <pc:sldChg chg="modSp">
        <pc:chgData name="Hopkins, Peyton A." userId="S::phopk1@lsuhsc.edu::92639a64-eeb9-498e-a7fc-56c5f6775773" providerId="AD" clId="Web-{8795C05B-C013-7AB7-71BB-5EEA997BFD2F}" dt="2024-09-24T18:40:15.952" v="29" actId="20577"/>
        <pc:sldMkLst>
          <pc:docMk/>
          <pc:sldMk cId="1826848465" sldId="282"/>
        </pc:sldMkLst>
        <pc:spChg chg="mod">
          <ac:chgData name="Hopkins, Peyton A." userId="S::phopk1@lsuhsc.edu::92639a64-eeb9-498e-a7fc-56c5f6775773" providerId="AD" clId="Web-{8795C05B-C013-7AB7-71BB-5EEA997BFD2F}" dt="2024-09-24T18:40:15.952" v="29" actId="20577"/>
          <ac:spMkLst>
            <pc:docMk/>
            <pc:sldMk cId="1826848465" sldId="282"/>
            <ac:spMk id="3" creationId="{90BFCE38-EE47-07F2-A5FB-BA832B9DABD9}"/>
          </ac:spMkLst>
        </pc:spChg>
      </pc:sldChg>
      <pc:sldChg chg="modSp">
        <pc:chgData name="Hopkins, Peyton A." userId="S::phopk1@lsuhsc.edu::92639a64-eeb9-498e-a7fc-56c5f6775773" providerId="AD" clId="Web-{8795C05B-C013-7AB7-71BB-5EEA997BFD2F}" dt="2024-09-24T18:41:32.156" v="34" actId="20577"/>
        <pc:sldMkLst>
          <pc:docMk/>
          <pc:sldMk cId="2618459738" sldId="285"/>
        </pc:sldMkLst>
        <pc:spChg chg="mod">
          <ac:chgData name="Hopkins, Peyton A." userId="S::phopk1@lsuhsc.edu::92639a64-eeb9-498e-a7fc-56c5f6775773" providerId="AD" clId="Web-{8795C05B-C013-7AB7-71BB-5EEA997BFD2F}" dt="2024-09-24T18:41:32.156" v="34" actId="20577"/>
          <ac:spMkLst>
            <pc:docMk/>
            <pc:sldMk cId="2618459738" sldId="285"/>
            <ac:spMk id="2" creationId="{EE7E5180-2B45-9FE6-FDF2-1823C7AFE79F}"/>
          </ac:spMkLst>
        </pc:spChg>
      </pc:sldChg>
      <pc:sldChg chg="modSp">
        <pc:chgData name="Hopkins, Peyton A." userId="S::phopk1@lsuhsc.edu::92639a64-eeb9-498e-a7fc-56c5f6775773" providerId="AD" clId="Web-{8795C05B-C013-7AB7-71BB-5EEA997BFD2F}" dt="2024-09-24T18:37:09.888" v="27" actId="20577"/>
        <pc:sldMkLst>
          <pc:docMk/>
          <pc:sldMk cId="94079322" sldId="286"/>
        </pc:sldMkLst>
        <pc:spChg chg="mod">
          <ac:chgData name="Hopkins, Peyton A." userId="S::phopk1@lsuhsc.edu::92639a64-eeb9-498e-a7fc-56c5f6775773" providerId="AD" clId="Web-{8795C05B-C013-7AB7-71BB-5EEA997BFD2F}" dt="2024-09-24T18:37:09.888" v="27" actId="20577"/>
          <ac:spMkLst>
            <pc:docMk/>
            <pc:sldMk cId="94079322" sldId="286"/>
            <ac:spMk id="3" creationId="{A5F5A51A-79E6-3BA0-A83B-5DE768C50E39}"/>
          </ac:spMkLst>
        </pc:spChg>
      </pc:sldChg>
    </pc:docChg>
  </pc:docChgLst>
  <pc:docChgLst>
    <pc:chgData name="Hopkins, Peyton A." userId="S::phopk1@lsuhsc.edu::92639a64-eeb9-498e-a7fc-56c5f6775773" providerId="AD" clId="Web-{E149793B-E6FB-78E0-A316-B75EAA783F58}"/>
    <pc:docChg chg="addSld modSld">
      <pc:chgData name="Hopkins, Peyton A." userId="S::phopk1@lsuhsc.edu::92639a64-eeb9-498e-a7fc-56c5f6775773" providerId="AD" clId="Web-{E149793B-E6FB-78E0-A316-B75EAA783F58}" dt="2024-07-24T12:53:11.509" v="223" actId="20577"/>
      <pc:docMkLst>
        <pc:docMk/>
      </pc:docMkLst>
      <pc:sldChg chg="modSp">
        <pc:chgData name="Hopkins, Peyton A." userId="S::phopk1@lsuhsc.edu::92639a64-eeb9-498e-a7fc-56c5f6775773" providerId="AD" clId="Web-{E149793B-E6FB-78E0-A316-B75EAA783F58}" dt="2024-07-24T12:53:11.509" v="223" actId="20577"/>
        <pc:sldMkLst>
          <pc:docMk/>
          <pc:sldMk cId="0" sldId="266"/>
        </pc:sldMkLst>
      </pc:sldChg>
      <pc:sldChg chg="modSp">
        <pc:chgData name="Hopkins, Peyton A." userId="S::phopk1@lsuhsc.edu::92639a64-eeb9-498e-a7fc-56c5f6775773" providerId="AD" clId="Web-{E149793B-E6FB-78E0-A316-B75EAA783F58}" dt="2024-07-24T12:46:54.310" v="14" actId="20577"/>
        <pc:sldMkLst>
          <pc:docMk/>
          <pc:sldMk cId="3108824792" sldId="268"/>
        </pc:sldMkLst>
      </pc:sldChg>
      <pc:sldChg chg="modSp">
        <pc:chgData name="Hopkins, Peyton A." userId="S::phopk1@lsuhsc.edu::92639a64-eeb9-498e-a7fc-56c5f6775773" providerId="AD" clId="Web-{E149793B-E6FB-78E0-A316-B75EAA783F58}" dt="2024-07-24T12:48:43.563" v="90" actId="20577"/>
        <pc:sldMkLst>
          <pc:docMk/>
          <pc:sldMk cId="160470589" sldId="269"/>
        </pc:sldMkLst>
      </pc:sldChg>
      <pc:sldChg chg="modSp">
        <pc:chgData name="Hopkins, Peyton A." userId="S::phopk1@lsuhsc.edu::92639a64-eeb9-498e-a7fc-56c5f6775773" providerId="AD" clId="Web-{E149793B-E6FB-78E0-A316-B75EAA783F58}" dt="2024-07-24T12:47:38.827" v="32" actId="20577"/>
        <pc:sldMkLst>
          <pc:docMk/>
          <pc:sldMk cId="576306366" sldId="270"/>
        </pc:sldMkLst>
      </pc:sldChg>
      <pc:sldChg chg="modSp">
        <pc:chgData name="Hopkins, Peyton A." userId="S::phopk1@lsuhsc.edu::92639a64-eeb9-498e-a7fc-56c5f6775773" providerId="AD" clId="Web-{E149793B-E6FB-78E0-A316-B75EAA783F58}" dt="2024-07-24T12:52:07.398" v="153" actId="20577"/>
        <pc:sldMkLst>
          <pc:docMk/>
          <pc:sldMk cId="499340782" sldId="277"/>
        </pc:sldMkLst>
      </pc:sldChg>
      <pc:sldChg chg="modSp">
        <pc:chgData name="Hopkins, Peyton A." userId="S::phopk1@lsuhsc.edu::92639a64-eeb9-498e-a7fc-56c5f6775773" providerId="AD" clId="Web-{E149793B-E6FB-78E0-A316-B75EAA783F58}" dt="2024-07-24T12:52:14.945" v="160" actId="20577"/>
        <pc:sldMkLst>
          <pc:docMk/>
          <pc:sldMk cId="561171863" sldId="278"/>
        </pc:sldMkLst>
      </pc:sldChg>
      <pc:sldChg chg="modSp">
        <pc:chgData name="Hopkins, Peyton A." userId="S::phopk1@lsuhsc.edu::92639a64-eeb9-498e-a7fc-56c5f6775773" providerId="AD" clId="Web-{E149793B-E6FB-78E0-A316-B75EAA783F58}" dt="2024-07-24T12:52:21.398" v="167" actId="20577"/>
        <pc:sldMkLst>
          <pc:docMk/>
          <pc:sldMk cId="454731778" sldId="279"/>
        </pc:sldMkLst>
      </pc:sldChg>
      <pc:sldChg chg="modSp">
        <pc:chgData name="Hopkins, Peyton A." userId="S::phopk1@lsuhsc.edu::92639a64-eeb9-498e-a7fc-56c5f6775773" providerId="AD" clId="Web-{E149793B-E6FB-78E0-A316-B75EAA783F58}" dt="2024-07-24T12:45:50.276" v="9" actId="20577"/>
        <pc:sldMkLst>
          <pc:docMk/>
          <pc:sldMk cId="2831037391" sldId="280"/>
        </pc:sldMkLst>
      </pc:sldChg>
      <pc:sldChg chg="modSp new">
        <pc:chgData name="Hopkins, Peyton A." userId="S::phopk1@lsuhsc.edu::92639a64-eeb9-498e-a7fc-56c5f6775773" providerId="AD" clId="Web-{E149793B-E6FB-78E0-A316-B75EAA783F58}" dt="2024-07-24T12:52:00.163" v="152" actId="20577"/>
        <pc:sldMkLst>
          <pc:docMk/>
          <pc:sldMk cId="2618459738" sldId="285"/>
        </pc:sldMkLst>
      </pc:sldChg>
    </pc:docChg>
  </pc:docChgLst>
  <pc:docChgLst>
    <pc:chgData name="Hopkins, Peyton A." userId="92639a64-eeb9-498e-a7fc-56c5f6775773" providerId="ADAL" clId="{865D55EA-0A2D-4ED5-9F9E-FFD3949F2EED}"/>
    <pc:docChg chg="undo redo custSel addSld delSld modSld sldOrd">
      <pc:chgData name="Hopkins, Peyton A." userId="92639a64-eeb9-498e-a7fc-56c5f6775773" providerId="ADAL" clId="{865D55EA-0A2D-4ED5-9F9E-FFD3949F2EED}" dt="2024-07-23T17:37:30.574" v="5727" actId="20577"/>
      <pc:docMkLst>
        <pc:docMk/>
      </pc:docMkLst>
      <pc:sldChg chg="modSp mod">
        <pc:chgData name="Hopkins, Peyton A." userId="92639a64-eeb9-498e-a7fc-56c5f6775773" providerId="ADAL" clId="{865D55EA-0A2D-4ED5-9F9E-FFD3949F2EED}" dt="2024-07-23T16:48:04.163" v="4572" actId="20577"/>
        <pc:sldMkLst>
          <pc:docMk/>
          <pc:sldMk cId="0" sldId="257"/>
        </pc:sldMkLst>
      </pc:sldChg>
      <pc:sldChg chg="modSp mod">
        <pc:chgData name="Hopkins, Peyton A." userId="92639a64-eeb9-498e-a7fc-56c5f6775773" providerId="ADAL" clId="{865D55EA-0A2D-4ED5-9F9E-FFD3949F2EED}" dt="2024-07-23T16:52:03.743" v="4586" actId="14100"/>
        <pc:sldMkLst>
          <pc:docMk/>
          <pc:sldMk cId="0" sldId="260"/>
        </pc:sldMkLst>
      </pc:sldChg>
      <pc:sldChg chg="modSp mod">
        <pc:chgData name="Hopkins, Peyton A." userId="92639a64-eeb9-498e-a7fc-56c5f6775773" providerId="ADAL" clId="{865D55EA-0A2D-4ED5-9F9E-FFD3949F2EED}" dt="2024-07-23T17:34:44.804" v="5677" actId="6549"/>
        <pc:sldMkLst>
          <pc:docMk/>
          <pc:sldMk cId="0" sldId="261"/>
        </pc:sldMkLst>
      </pc:sldChg>
      <pc:sldChg chg="modSp mod">
        <pc:chgData name="Hopkins, Peyton A." userId="92639a64-eeb9-498e-a7fc-56c5f6775773" providerId="ADAL" clId="{865D55EA-0A2D-4ED5-9F9E-FFD3949F2EED}" dt="2024-07-23T16:55:16.857" v="4596" actId="20577"/>
        <pc:sldMkLst>
          <pc:docMk/>
          <pc:sldMk cId="0" sldId="262"/>
        </pc:sldMkLst>
      </pc:sldChg>
      <pc:sldChg chg="modSp del mod">
        <pc:chgData name="Hopkins, Peyton A." userId="92639a64-eeb9-498e-a7fc-56c5f6775773" providerId="ADAL" clId="{865D55EA-0A2D-4ED5-9F9E-FFD3949F2EED}" dt="2024-07-17T15:57:37.490" v="2574" actId="2696"/>
        <pc:sldMkLst>
          <pc:docMk/>
          <pc:sldMk cId="0" sldId="263"/>
        </pc:sldMkLst>
      </pc:sldChg>
      <pc:sldChg chg="modSp mod">
        <pc:chgData name="Hopkins, Peyton A." userId="92639a64-eeb9-498e-a7fc-56c5f6775773" providerId="ADAL" clId="{865D55EA-0A2D-4ED5-9F9E-FFD3949F2EED}" dt="2024-07-17T16:11:38.787" v="2839" actId="20577"/>
        <pc:sldMkLst>
          <pc:docMk/>
          <pc:sldMk cId="0" sldId="266"/>
        </pc:sldMkLst>
      </pc:sldChg>
      <pc:sldChg chg="ord">
        <pc:chgData name="Hopkins, Peyton A." userId="92639a64-eeb9-498e-a7fc-56c5f6775773" providerId="ADAL" clId="{865D55EA-0A2D-4ED5-9F9E-FFD3949F2EED}" dt="2024-07-17T14:20:14.955" v="29"/>
        <pc:sldMkLst>
          <pc:docMk/>
          <pc:sldMk cId="0" sldId="267"/>
        </pc:sldMkLst>
      </pc:sldChg>
      <pc:sldChg chg="modSp mod">
        <pc:chgData name="Hopkins, Peyton A." userId="92639a64-eeb9-498e-a7fc-56c5f6775773" providerId="ADAL" clId="{865D55EA-0A2D-4ED5-9F9E-FFD3949F2EED}" dt="2024-07-23T16:56:17.027" v="4632" actId="5793"/>
        <pc:sldMkLst>
          <pc:docMk/>
          <pc:sldMk cId="3108824792" sldId="268"/>
        </pc:sldMkLst>
      </pc:sldChg>
      <pc:sldChg chg="modSp mod">
        <pc:chgData name="Hopkins, Peyton A." userId="92639a64-eeb9-498e-a7fc-56c5f6775773" providerId="ADAL" clId="{865D55EA-0A2D-4ED5-9F9E-FFD3949F2EED}" dt="2024-07-23T16:59:34.546" v="4683" actId="20577"/>
        <pc:sldMkLst>
          <pc:docMk/>
          <pc:sldMk cId="160470589" sldId="269"/>
        </pc:sldMkLst>
      </pc:sldChg>
      <pc:sldChg chg="modSp mod">
        <pc:chgData name="Hopkins, Peyton A." userId="92639a64-eeb9-498e-a7fc-56c5f6775773" providerId="ADAL" clId="{865D55EA-0A2D-4ED5-9F9E-FFD3949F2EED}" dt="2024-07-23T17:37:30.574" v="5727" actId="20577"/>
        <pc:sldMkLst>
          <pc:docMk/>
          <pc:sldMk cId="576306366" sldId="270"/>
        </pc:sldMkLst>
      </pc:sldChg>
      <pc:sldChg chg="modSp mod">
        <pc:chgData name="Hopkins, Peyton A." userId="92639a64-eeb9-498e-a7fc-56c5f6775773" providerId="ADAL" clId="{865D55EA-0A2D-4ED5-9F9E-FFD3949F2EED}" dt="2024-07-23T17:00:45.631" v="4685" actId="27636"/>
        <pc:sldMkLst>
          <pc:docMk/>
          <pc:sldMk cId="499340782" sldId="277"/>
        </pc:sldMkLst>
      </pc:sldChg>
      <pc:sldChg chg="modSp mod">
        <pc:chgData name="Hopkins, Peyton A." userId="92639a64-eeb9-498e-a7fc-56c5f6775773" providerId="ADAL" clId="{865D55EA-0A2D-4ED5-9F9E-FFD3949F2EED}" dt="2024-07-23T16:43:10.333" v="4421" actId="20577"/>
        <pc:sldMkLst>
          <pc:docMk/>
          <pc:sldMk cId="561171863" sldId="278"/>
        </pc:sldMkLst>
      </pc:sldChg>
      <pc:sldChg chg="modSp mod">
        <pc:chgData name="Hopkins, Peyton A." userId="92639a64-eeb9-498e-a7fc-56c5f6775773" providerId="ADAL" clId="{865D55EA-0A2D-4ED5-9F9E-FFD3949F2EED}" dt="2024-07-23T16:45:44.529" v="4570" actId="20577"/>
        <pc:sldMkLst>
          <pc:docMk/>
          <pc:sldMk cId="454731778" sldId="279"/>
        </pc:sldMkLst>
      </pc:sldChg>
      <pc:sldChg chg="modSp mod modNotesTx">
        <pc:chgData name="Hopkins, Peyton A." userId="92639a64-eeb9-498e-a7fc-56c5f6775773" providerId="ADAL" clId="{865D55EA-0A2D-4ED5-9F9E-FFD3949F2EED}" dt="2024-07-23T16:51:33.101" v="4582" actId="1076"/>
        <pc:sldMkLst>
          <pc:docMk/>
          <pc:sldMk cId="2831037391" sldId="280"/>
        </pc:sldMkLst>
      </pc:sldChg>
      <pc:sldChg chg="modSp mod">
        <pc:chgData name="Hopkins, Peyton A." userId="92639a64-eeb9-498e-a7fc-56c5f6775773" providerId="ADAL" clId="{865D55EA-0A2D-4ED5-9F9E-FFD3949F2EED}" dt="2024-07-23T16:20:27.219" v="4157" actId="113"/>
        <pc:sldMkLst>
          <pc:docMk/>
          <pc:sldMk cId="1826848465" sldId="282"/>
        </pc:sldMkLst>
      </pc:sldChg>
      <pc:sldChg chg="modSp new mod ord">
        <pc:chgData name="Hopkins, Peyton A." userId="92639a64-eeb9-498e-a7fc-56c5f6775773" providerId="ADAL" clId="{865D55EA-0A2D-4ED5-9F9E-FFD3949F2EED}" dt="2024-07-23T16:19:10.997" v="4154" actId="255"/>
        <pc:sldMkLst>
          <pc:docMk/>
          <pc:sldMk cId="141198100" sldId="283"/>
        </pc:sldMkLst>
      </pc:sldChg>
      <pc:sldChg chg="modSp add mod modNotesTx">
        <pc:chgData name="Hopkins, Peyton A." userId="92639a64-eeb9-498e-a7fc-56c5f6775773" providerId="ADAL" clId="{865D55EA-0A2D-4ED5-9F9E-FFD3949F2EED}" dt="2024-07-23T17:20:58.356" v="5531" actId="1076"/>
        <pc:sldMkLst>
          <pc:docMk/>
          <pc:sldMk cId="3319214652" sldId="284"/>
        </pc:sldMkLst>
      </pc:sldChg>
    </pc:docChg>
  </pc:docChgLst>
  <pc:docChgLst>
    <pc:chgData name="Hopkins, Peyton A." userId="S::phopk1@lsuhsc.edu::92639a64-eeb9-498e-a7fc-56c5f6775773" providerId="AD" clId="Web-{3117AFA5-5DD1-B3E3-33FE-D7160FA5E87E}"/>
    <pc:docChg chg="modSld">
      <pc:chgData name="Hopkins, Peyton A." userId="S::phopk1@lsuhsc.edu::92639a64-eeb9-498e-a7fc-56c5f6775773" providerId="AD" clId="Web-{3117AFA5-5DD1-B3E3-33FE-D7160FA5E87E}" dt="2024-10-23T12:44:56.826" v="538"/>
      <pc:docMkLst>
        <pc:docMk/>
      </pc:docMkLst>
      <pc:sldChg chg="modSp">
        <pc:chgData name="Hopkins, Peyton A." userId="S::phopk1@lsuhsc.edu::92639a64-eeb9-498e-a7fc-56c5f6775773" providerId="AD" clId="Web-{3117AFA5-5DD1-B3E3-33FE-D7160FA5E87E}" dt="2024-10-23T12:11:57.771" v="30" actId="20577"/>
        <pc:sldMkLst>
          <pc:docMk/>
          <pc:sldMk cId="0" sldId="261"/>
        </pc:sldMkLst>
        <pc:spChg chg="mod">
          <ac:chgData name="Hopkins, Peyton A." userId="S::phopk1@lsuhsc.edu::92639a64-eeb9-498e-a7fc-56c5f6775773" providerId="AD" clId="Web-{3117AFA5-5DD1-B3E3-33FE-D7160FA5E87E}" dt="2024-10-23T12:11:57.771" v="30" actId="20577"/>
          <ac:spMkLst>
            <pc:docMk/>
            <pc:sldMk cId="0" sldId="261"/>
            <ac:spMk id="94" creationId="{00000000-0000-0000-0000-000000000000}"/>
          </ac:spMkLst>
        </pc:spChg>
      </pc:sldChg>
      <pc:sldChg chg="modSp">
        <pc:chgData name="Hopkins, Peyton A." userId="S::phopk1@lsuhsc.edu::92639a64-eeb9-498e-a7fc-56c5f6775773" providerId="AD" clId="Web-{3117AFA5-5DD1-B3E3-33FE-D7160FA5E87E}" dt="2024-10-23T12:13:06.601" v="96" actId="20577"/>
        <pc:sldMkLst>
          <pc:docMk/>
          <pc:sldMk cId="0" sldId="262"/>
        </pc:sldMkLst>
        <pc:spChg chg="mod">
          <ac:chgData name="Hopkins, Peyton A." userId="S::phopk1@lsuhsc.edu::92639a64-eeb9-498e-a7fc-56c5f6775773" providerId="AD" clId="Web-{3117AFA5-5DD1-B3E3-33FE-D7160FA5E87E}" dt="2024-10-23T12:13:06.601" v="96" actId="20577"/>
          <ac:spMkLst>
            <pc:docMk/>
            <pc:sldMk cId="0" sldId="262"/>
            <ac:spMk id="100" creationId="{00000000-0000-0000-0000-000000000000}"/>
          </ac:spMkLst>
        </pc:spChg>
      </pc:sldChg>
      <pc:sldChg chg="modSp modNotes">
        <pc:chgData name="Hopkins, Peyton A." userId="S::phopk1@lsuhsc.edu::92639a64-eeb9-498e-a7fc-56c5f6775773" providerId="AD" clId="Web-{3117AFA5-5DD1-B3E3-33FE-D7160FA5E87E}" dt="2024-10-23T12:28:03.126" v="343"/>
        <pc:sldMkLst>
          <pc:docMk/>
          <pc:sldMk cId="0" sldId="266"/>
        </pc:sldMkLst>
        <pc:spChg chg="mod">
          <ac:chgData name="Hopkins, Peyton A." userId="S::phopk1@lsuhsc.edu::92639a64-eeb9-498e-a7fc-56c5f6775773" providerId="AD" clId="Web-{3117AFA5-5DD1-B3E3-33FE-D7160FA5E87E}" dt="2024-10-23T12:25:29.700" v="258" actId="20577"/>
          <ac:spMkLst>
            <pc:docMk/>
            <pc:sldMk cId="0" sldId="266"/>
            <ac:spMk id="124" creationId="{00000000-0000-0000-0000-000000000000}"/>
          </ac:spMkLst>
        </pc:spChg>
      </pc:sldChg>
      <pc:sldChg chg="modNotes">
        <pc:chgData name="Hopkins, Peyton A." userId="S::phopk1@lsuhsc.edu::92639a64-eeb9-498e-a7fc-56c5f6775773" providerId="AD" clId="Web-{3117AFA5-5DD1-B3E3-33FE-D7160FA5E87E}" dt="2024-10-23T12:44:56.826" v="538"/>
        <pc:sldMkLst>
          <pc:docMk/>
          <pc:sldMk cId="0" sldId="267"/>
        </pc:sldMkLst>
      </pc:sldChg>
      <pc:sldChg chg="modSp">
        <pc:chgData name="Hopkins, Peyton A." userId="S::phopk1@lsuhsc.edu::92639a64-eeb9-498e-a7fc-56c5f6775773" providerId="AD" clId="Web-{3117AFA5-5DD1-B3E3-33FE-D7160FA5E87E}" dt="2024-10-23T12:15:09.839" v="121" actId="20577"/>
        <pc:sldMkLst>
          <pc:docMk/>
          <pc:sldMk cId="576306366" sldId="270"/>
        </pc:sldMkLst>
        <pc:spChg chg="mod">
          <ac:chgData name="Hopkins, Peyton A." userId="S::phopk1@lsuhsc.edu::92639a64-eeb9-498e-a7fc-56c5f6775773" providerId="AD" clId="Web-{3117AFA5-5DD1-B3E3-33FE-D7160FA5E87E}" dt="2024-10-23T12:15:09.839" v="121" actId="20577"/>
          <ac:spMkLst>
            <pc:docMk/>
            <pc:sldMk cId="576306366" sldId="270"/>
            <ac:spMk id="3" creationId="{A58342F4-87B8-33CA-CCBA-4340595B1F77}"/>
          </ac:spMkLst>
        </pc:spChg>
      </pc:sldChg>
      <pc:sldChg chg="modSp">
        <pc:chgData name="Hopkins, Peyton A." userId="S::phopk1@lsuhsc.edu::92639a64-eeb9-498e-a7fc-56c5f6775773" providerId="AD" clId="Web-{3117AFA5-5DD1-B3E3-33FE-D7160FA5E87E}" dt="2024-10-23T12:32:17.414" v="410" actId="20577"/>
        <pc:sldMkLst>
          <pc:docMk/>
          <pc:sldMk cId="499340782" sldId="277"/>
        </pc:sldMkLst>
        <pc:spChg chg="mod">
          <ac:chgData name="Hopkins, Peyton A." userId="S::phopk1@lsuhsc.edu::92639a64-eeb9-498e-a7fc-56c5f6775773" providerId="AD" clId="Web-{3117AFA5-5DD1-B3E3-33FE-D7160FA5E87E}" dt="2024-10-23T12:32:17.414" v="410" actId="20577"/>
          <ac:spMkLst>
            <pc:docMk/>
            <pc:sldMk cId="499340782" sldId="277"/>
            <ac:spMk id="3" creationId="{A5F5A51A-79E6-3BA0-A83B-5DE768C50E39}"/>
          </ac:spMkLst>
        </pc:spChg>
      </pc:sldChg>
      <pc:sldChg chg="modSp">
        <pc:chgData name="Hopkins, Peyton A." userId="S::phopk1@lsuhsc.edu::92639a64-eeb9-498e-a7fc-56c5f6775773" providerId="AD" clId="Web-{3117AFA5-5DD1-B3E3-33FE-D7160FA5E87E}" dt="2024-10-23T12:38:40.175" v="506" actId="20577"/>
        <pc:sldMkLst>
          <pc:docMk/>
          <pc:sldMk cId="2618459738" sldId="285"/>
        </pc:sldMkLst>
        <pc:spChg chg="mod">
          <ac:chgData name="Hopkins, Peyton A." userId="S::phopk1@lsuhsc.edu::92639a64-eeb9-498e-a7fc-56c5f6775773" providerId="AD" clId="Web-{3117AFA5-5DD1-B3E3-33FE-D7160FA5E87E}" dt="2024-10-23T12:38:40.175" v="506" actId="20577"/>
          <ac:spMkLst>
            <pc:docMk/>
            <pc:sldMk cId="2618459738" sldId="285"/>
            <ac:spMk id="3" creationId="{81F9B53A-9534-0F23-9F84-D63AE5C4A456}"/>
          </ac:spMkLst>
        </pc:spChg>
      </pc:sldChg>
      <pc:sldChg chg="modSp">
        <pc:chgData name="Hopkins, Peyton A." userId="S::phopk1@lsuhsc.edu::92639a64-eeb9-498e-a7fc-56c5f6775773" providerId="AD" clId="Web-{3117AFA5-5DD1-B3E3-33FE-D7160FA5E87E}" dt="2024-10-23T12:19:35.674" v="144" actId="20577"/>
        <pc:sldMkLst>
          <pc:docMk/>
          <pc:sldMk cId="94079322" sldId="286"/>
        </pc:sldMkLst>
        <pc:spChg chg="mod">
          <ac:chgData name="Hopkins, Peyton A." userId="S::phopk1@lsuhsc.edu::92639a64-eeb9-498e-a7fc-56c5f6775773" providerId="AD" clId="Web-{3117AFA5-5DD1-B3E3-33FE-D7160FA5E87E}" dt="2024-10-23T12:19:35.674" v="144" actId="20577"/>
          <ac:spMkLst>
            <pc:docMk/>
            <pc:sldMk cId="94079322" sldId="286"/>
            <ac:spMk id="3" creationId="{A5F5A51A-79E6-3BA0-A83B-5DE768C50E39}"/>
          </ac:spMkLst>
        </pc:spChg>
      </pc:sldChg>
      <pc:sldChg chg="modSp">
        <pc:chgData name="Hopkins, Peyton A." userId="S::phopk1@lsuhsc.edu::92639a64-eeb9-498e-a7fc-56c5f6775773" providerId="AD" clId="Web-{3117AFA5-5DD1-B3E3-33FE-D7160FA5E87E}" dt="2024-10-23T12:31:04.772" v="395" actId="20577"/>
        <pc:sldMkLst>
          <pc:docMk/>
          <pc:sldMk cId="486216582" sldId="288"/>
        </pc:sldMkLst>
        <pc:spChg chg="mod">
          <ac:chgData name="Hopkins, Peyton A." userId="S::phopk1@lsuhsc.edu::92639a64-eeb9-498e-a7fc-56c5f6775773" providerId="AD" clId="Web-{3117AFA5-5DD1-B3E3-33FE-D7160FA5E87E}" dt="2024-10-23T12:31:04.772" v="395" actId="20577"/>
          <ac:spMkLst>
            <pc:docMk/>
            <pc:sldMk cId="486216582" sldId="288"/>
            <ac:spMk id="3" creationId="{A5F5A51A-79E6-3BA0-A83B-5DE768C50E39}"/>
          </ac:spMkLst>
        </pc:spChg>
      </pc:sldChg>
      <pc:sldChg chg="modSp">
        <pc:chgData name="Hopkins, Peyton A." userId="S::phopk1@lsuhsc.edu::92639a64-eeb9-498e-a7fc-56c5f6775773" providerId="AD" clId="Web-{3117AFA5-5DD1-B3E3-33FE-D7160FA5E87E}" dt="2024-10-23T11:56:31.886" v="12" actId="20577"/>
        <pc:sldMkLst>
          <pc:docMk/>
          <pc:sldMk cId="89996751" sldId="289"/>
        </pc:sldMkLst>
        <pc:spChg chg="mod">
          <ac:chgData name="Hopkins, Peyton A." userId="S::phopk1@lsuhsc.edu::92639a64-eeb9-498e-a7fc-56c5f6775773" providerId="AD" clId="Web-{3117AFA5-5DD1-B3E3-33FE-D7160FA5E87E}" dt="2024-10-23T11:56:31.886" v="12" actId="20577"/>
          <ac:spMkLst>
            <pc:docMk/>
            <pc:sldMk cId="89996751" sldId="289"/>
            <ac:spMk id="3" creationId="{EB7A5153-A7FC-2C1C-1831-0585C230BA1F}"/>
          </ac:spMkLst>
        </pc:spChg>
      </pc:sldChg>
    </pc:docChg>
  </pc:docChgLst>
  <pc:docChgLst>
    <pc:chgData name="Hopkins, Peyton A." userId="S::phopk1@lsuhsc.edu::92639a64-eeb9-498e-a7fc-56c5f6775773" providerId="AD" clId="Web-{E2A60A8D-028C-42A1-CC2A-1D2709C851B2}"/>
    <pc:docChg chg="addSld delSld modSld">
      <pc:chgData name="Hopkins, Peyton A." userId="S::phopk1@lsuhsc.edu::92639a64-eeb9-498e-a7fc-56c5f6775773" providerId="AD" clId="Web-{E2A60A8D-028C-42A1-CC2A-1D2709C851B2}" dt="2024-08-26T16:24:23.331" v="68" actId="20577"/>
      <pc:docMkLst>
        <pc:docMk/>
      </pc:docMkLst>
      <pc:sldChg chg="modNotes">
        <pc:chgData name="Hopkins, Peyton A." userId="S::phopk1@lsuhsc.edu::92639a64-eeb9-498e-a7fc-56c5f6775773" providerId="AD" clId="Web-{E2A60A8D-028C-42A1-CC2A-1D2709C851B2}" dt="2024-08-26T16:22:59.113" v="32"/>
        <pc:sldMkLst>
          <pc:docMk/>
          <pc:sldMk cId="576306366" sldId="270"/>
        </pc:sldMkLst>
      </pc:sldChg>
      <pc:sldChg chg="del">
        <pc:chgData name="Hopkins, Peyton A." userId="S::phopk1@lsuhsc.edu::92639a64-eeb9-498e-a7fc-56c5f6775773" providerId="AD" clId="Web-{E2A60A8D-028C-42A1-CC2A-1D2709C851B2}" dt="2024-08-26T16:20:38.207" v="0"/>
        <pc:sldMkLst>
          <pc:docMk/>
          <pc:sldMk cId="2831037391" sldId="280"/>
        </pc:sldMkLst>
      </pc:sldChg>
      <pc:sldChg chg="add del modNotes">
        <pc:chgData name="Hopkins, Peyton A." userId="S::phopk1@lsuhsc.edu::92639a64-eeb9-498e-a7fc-56c5f6775773" providerId="AD" clId="Web-{E2A60A8D-028C-42A1-CC2A-1D2709C851B2}" dt="2024-08-26T16:23:03.878" v="33"/>
        <pc:sldMkLst>
          <pc:docMk/>
          <pc:sldMk cId="3319214652" sldId="284"/>
        </pc:sldMkLst>
      </pc:sldChg>
      <pc:sldChg chg="modSp">
        <pc:chgData name="Hopkins, Peyton A." userId="S::phopk1@lsuhsc.edu::92639a64-eeb9-498e-a7fc-56c5f6775773" providerId="AD" clId="Web-{E2A60A8D-028C-42A1-CC2A-1D2709C851B2}" dt="2024-08-26T16:24:23.331" v="68" actId="20577"/>
        <pc:sldMkLst>
          <pc:docMk/>
          <pc:sldMk cId="2618459738" sldId="285"/>
        </pc:sldMkLst>
        <pc:spChg chg="mod">
          <ac:chgData name="Hopkins, Peyton A." userId="S::phopk1@lsuhsc.edu::92639a64-eeb9-498e-a7fc-56c5f6775773" providerId="AD" clId="Web-{E2A60A8D-028C-42A1-CC2A-1D2709C851B2}" dt="2024-08-26T16:24:23.331" v="68" actId="20577"/>
          <ac:spMkLst>
            <pc:docMk/>
            <pc:sldMk cId="2618459738" sldId="285"/>
            <ac:spMk id="3" creationId="{81F9B53A-9534-0F23-9F84-D63AE5C4A456}"/>
          </ac:spMkLst>
        </pc:spChg>
      </pc:sldChg>
    </pc:docChg>
  </pc:docChgLst>
  <pc:docChgLst>
    <pc:chgData name="Hopkins, Peyton A." userId="92639a64-eeb9-498e-a7fc-56c5f6775773" providerId="ADAL" clId="{0BC3BFA6-5C5C-4D7A-8549-0BD2954E202A}"/>
    <pc:docChg chg="undo custSel delSld modSld sldOrd">
      <pc:chgData name="Hopkins, Peyton A." userId="92639a64-eeb9-498e-a7fc-56c5f6775773" providerId="ADAL" clId="{0BC3BFA6-5C5C-4D7A-8549-0BD2954E202A}" dt="2024-10-22T17:35:43.851" v="2134"/>
      <pc:docMkLst>
        <pc:docMk/>
      </pc:docMkLst>
      <pc:sldChg chg="modSp mod">
        <pc:chgData name="Hopkins, Peyton A." userId="92639a64-eeb9-498e-a7fc-56c5f6775773" providerId="ADAL" clId="{0BC3BFA6-5C5C-4D7A-8549-0BD2954E202A}" dt="2024-10-22T17:11:04.726" v="1663" actId="20577"/>
        <pc:sldMkLst>
          <pc:docMk/>
          <pc:sldMk cId="0" sldId="256"/>
        </pc:sldMkLst>
        <pc:spChg chg="mod">
          <ac:chgData name="Hopkins, Peyton A." userId="92639a64-eeb9-498e-a7fc-56c5f6775773" providerId="ADAL" clId="{0BC3BFA6-5C5C-4D7A-8549-0BD2954E202A}" dt="2024-10-22T17:11:04.726" v="1663" actId="20577"/>
          <ac:spMkLst>
            <pc:docMk/>
            <pc:sldMk cId="0" sldId="256"/>
            <ac:spMk id="64" creationId="{00000000-0000-0000-0000-000000000000}"/>
          </ac:spMkLst>
        </pc:spChg>
      </pc:sldChg>
      <pc:sldChg chg="modSp mod modNotesTx">
        <pc:chgData name="Hopkins, Peyton A." userId="92639a64-eeb9-498e-a7fc-56c5f6775773" providerId="ADAL" clId="{0BC3BFA6-5C5C-4D7A-8549-0BD2954E202A}" dt="2024-10-22T16:19:59.155" v="1377" actId="20577"/>
        <pc:sldMkLst>
          <pc:docMk/>
          <pc:sldMk cId="0" sldId="257"/>
        </pc:sldMkLst>
        <pc:spChg chg="mod">
          <ac:chgData name="Hopkins, Peyton A." userId="92639a64-eeb9-498e-a7fc-56c5f6775773" providerId="ADAL" clId="{0BC3BFA6-5C5C-4D7A-8549-0BD2954E202A}" dt="2024-10-22T16:19:59.155" v="1377" actId="20577"/>
          <ac:spMkLst>
            <pc:docMk/>
            <pc:sldMk cId="0" sldId="257"/>
            <ac:spMk id="70" creationId="{00000000-0000-0000-0000-000000000000}"/>
          </ac:spMkLst>
        </pc:spChg>
      </pc:sldChg>
      <pc:sldChg chg="modSp mod">
        <pc:chgData name="Hopkins, Peyton A." userId="92639a64-eeb9-498e-a7fc-56c5f6775773" providerId="ADAL" clId="{0BC3BFA6-5C5C-4D7A-8549-0BD2954E202A}" dt="2024-10-22T16:27:01.410" v="1444" actId="20577"/>
        <pc:sldMkLst>
          <pc:docMk/>
          <pc:sldMk cId="0" sldId="260"/>
        </pc:sldMkLst>
        <pc:spChg chg="mod">
          <ac:chgData name="Hopkins, Peyton A." userId="92639a64-eeb9-498e-a7fc-56c5f6775773" providerId="ADAL" clId="{0BC3BFA6-5C5C-4D7A-8549-0BD2954E202A}" dt="2024-10-22T16:27:01.410" v="1444" actId="20577"/>
          <ac:spMkLst>
            <pc:docMk/>
            <pc:sldMk cId="0" sldId="260"/>
            <ac:spMk id="88" creationId="{00000000-0000-0000-0000-000000000000}"/>
          </ac:spMkLst>
        </pc:spChg>
      </pc:sldChg>
      <pc:sldChg chg="modSp mod modNotesTx">
        <pc:chgData name="Hopkins, Peyton A." userId="92639a64-eeb9-498e-a7fc-56c5f6775773" providerId="ADAL" clId="{0BC3BFA6-5C5C-4D7A-8549-0BD2954E202A}" dt="2024-10-22T17:29:45.336" v="2126" actId="1076"/>
        <pc:sldMkLst>
          <pc:docMk/>
          <pc:sldMk cId="0" sldId="261"/>
        </pc:sldMkLst>
        <pc:spChg chg="mod">
          <ac:chgData name="Hopkins, Peyton A." userId="92639a64-eeb9-498e-a7fc-56c5f6775773" providerId="ADAL" clId="{0BC3BFA6-5C5C-4D7A-8549-0BD2954E202A}" dt="2024-10-22T17:29:45.336" v="2126" actId="1076"/>
          <ac:spMkLst>
            <pc:docMk/>
            <pc:sldMk cId="0" sldId="261"/>
            <ac:spMk id="94" creationId="{00000000-0000-0000-0000-000000000000}"/>
          </ac:spMkLst>
        </pc:spChg>
      </pc:sldChg>
      <pc:sldChg chg="modSp mod">
        <pc:chgData name="Hopkins, Peyton A." userId="92639a64-eeb9-498e-a7fc-56c5f6775773" providerId="ADAL" clId="{0BC3BFA6-5C5C-4D7A-8549-0BD2954E202A}" dt="2024-10-22T16:53:51.931" v="1658" actId="20577"/>
        <pc:sldMkLst>
          <pc:docMk/>
          <pc:sldMk cId="0" sldId="262"/>
        </pc:sldMkLst>
        <pc:spChg chg="mod">
          <ac:chgData name="Hopkins, Peyton A." userId="92639a64-eeb9-498e-a7fc-56c5f6775773" providerId="ADAL" clId="{0BC3BFA6-5C5C-4D7A-8549-0BD2954E202A}" dt="2024-10-22T16:53:51.931" v="1658" actId="20577"/>
          <ac:spMkLst>
            <pc:docMk/>
            <pc:sldMk cId="0" sldId="262"/>
            <ac:spMk id="100" creationId="{00000000-0000-0000-0000-000000000000}"/>
          </ac:spMkLst>
        </pc:spChg>
      </pc:sldChg>
      <pc:sldChg chg="modSp mod ord modNotesTx">
        <pc:chgData name="Hopkins, Peyton A." userId="92639a64-eeb9-498e-a7fc-56c5f6775773" providerId="ADAL" clId="{0BC3BFA6-5C5C-4D7A-8549-0BD2954E202A}" dt="2024-10-22T17:35:43.851" v="2134"/>
        <pc:sldMkLst>
          <pc:docMk/>
          <pc:sldMk cId="0" sldId="266"/>
        </pc:sldMkLst>
        <pc:spChg chg="mod">
          <ac:chgData name="Hopkins, Peyton A." userId="92639a64-eeb9-498e-a7fc-56c5f6775773" providerId="ADAL" clId="{0BC3BFA6-5C5C-4D7A-8549-0BD2954E202A}" dt="2024-09-24T15:04:36.859" v="709" actId="20577"/>
          <ac:spMkLst>
            <pc:docMk/>
            <pc:sldMk cId="0" sldId="266"/>
            <ac:spMk id="124" creationId="{00000000-0000-0000-0000-000000000000}"/>
          </ac:spMkLst>
        </pc:spChg>
      </pc:sldChg>
      <pc:sldChg chg="modSp mod">
        <pc:chgData name="Hopkins, Peyton A." userId="92639a64-eeb9-498e-a7fc-56c5f6775773" providerId="ADAL" clId="{0BC3BFA6-5C5C-4D7A-8549-0BD2954E202A}" dt="2024-10-22T16:32:43.387" v="1495" actId="20577"/>
        <pc:sldMkLst>
          <pc:docMk/>
          <pc:sldMk cId="160470589" sldId="269"/>
        </pc:sldMkLst>
        <pc:spChg chg="mod">
          <ac:chgData name="Hopkins, Peyton A." userId="92639a64-eeb9-498e-a7fc-56c5f6775773" providerId="ADAL" clId="{0BC3BFA6-5C5C-4D7A-8549-0BD2954E202A}" dt="2024-10-22T16:32:43.387" v="1495" actId="20577"/>
          <ac:spMkLst>
            <pc:docMk/>
            <pc:sldMk cId="160470589" sldId="269"/>
            <ac:spMk id="3" creationId="{A5F5A51A-79E6-3BA0-A83B-5DE768C50E39}"/>
          </ac:spMkLst>
        </pc:spChg>
      </pc:sldChg>
      <pc:sldChg chg="modSp mod modNotesTx">
        <pc:chgData name="Hopkins, Peyton A." userId="92639a64-eeb9-498e-a7fc-56c5f6775773" providerId="ADAL" clId="{0BC3BFA6-5C5C-4D7A-8549-0BD2954E202A}" dt="2024-10-22T16:31:06.118" v="1474" actId="27636"/>
        <pc:sldMkLst>
          <pc:docMk/>
          <pc:sldMk cId="576306366" sldId="270"/>
        </pc:sldMkLst>
        <pc:spChg chg="mod">
          <ac:chgData name="Hopkins, Peyton A." userId="92639a64-eeb9-498e-a7fc-56c5f6775773" providerId="ADAL" clId="{0BC3BFA6-5C5C-4D7A-8549-0BD2954E202A}" dt="2024-10-22T16:31:06.118" v="1474" actId="27636"/>
          <ac:spMkLst>
            <pc:docMk/>
            <pc:sldMk cId="576306366" sldId="270"/>
            <ac:spMk id="3" creationId="{A58342F4-87B8-33CA-CCBA-4340595B1F77}"/>
          </ac:spMkLst>
        </pc:spChg>
      </pc:sldChg>
      <pc:sldChg chg="modSp mod">
        <pc:chgData name="Hopkins, Peyton A." userId="92639a64-eeb9-498e-a7fc-56c5f6775773" providerId="ADAL" clId="{0BC3BFA6-5C5C-4D7A-8549-0BD2954E202A}" dt="2024-10-22T17:15:24.923" v="1834" actId="20577"/>
        <pc:sldMkLst>
          <pc:docMk/>
          <pc:sldMk cId="499340782" sldId="277"/>
        </pc:sldMkLst>
        <pc:spChg chg="mod">
          <ac:chgData name="Hopkins, Peyton A." userId="92639a64-eeb9-498e-a7fc-56c5f6775773" providerId="ADAL" clId="{0BC3BFA6-5C5C-4D7A-8549-0BD2954E202A}" dt="2024-09-24T15:02:13.137" v="692" actId="20577"/>
          <ac:spMkLst>
            <pc:docMk/>
            <pc:sldMk cId="499340782" sldId="277"/>
            <ac:spMk id="2" creationId="{A4C876FB-5F58-9080-8A09-F716424A8D2E}"/>
          </ac:spMkLst>
        </pc:spChg>
        <pc:spChg chg="mod">
          <ac:chgData name="Hopkins, Peyton A." userId="92639a64-eeb9-498e-a7fc-56c5f6775773" providerId="ADAL" clId="{0BC3BFA6-5C5C-4D7A-8549-0BD2954E202A}" dt="2024-10-22T17:15:24.923" v="1834" actId="20577"/>
          <ac:spMkLst>
            <pc:docMk/>
            <pc:sldMk cId="499340782" sldId="277"/>
            <ac:spMk id="3" creationId="{A5F5A51A-79E6-3BA0-A83B-5DE768C50E39}"/>
          </ac:spMkLst>
        </pc:spChg>
      </pc:sldChg>
      <pc:sldChg chg="modSp mod">
        <pc:chgData name="Hopkins, Peyton A." userId="92639a64-eeb9-498e-a7fc-56c5f6775773" providerId="ADAL" clId="{0BC3BFA6-5C5C-4D7A-8549-0BD2954E202A}" dt="2024-09-25T14:43:46.713" v="1073" actId="20577"/>
        <pc:sldMkLst>
          <pc:docMk/>
          <pc:sldMk cId="1826848465" sldId="282"/>
        </pc:sldMkLst>
        <pc:spChg chg="mod">
          <ac:chgData name="Hopkins, Peyton A." userId="92639a64-eeb9-498e-a7fc-56c5f6775773" providerId="ADAL" clId="{0BC3BFA6-5C5C-4D7A-8549-0BD2954E202A}" dt="2024-09-25T14:43:46.713" v="1073" actId="20577"/>
          <ac:spMkLst>
            <pc:docMk/>
            <pc:sldMk cId="1826848465" sldId="282"/>
            <ac:spMk id="3" creationId="{90BFCE38-EE47-07F2-A5FB-BA832B9DABD9}"/>
          </ac:spMkLst>
        </pc:spChg>
      </pc:sldChg>
      <pc:sldChg chg="modSp mod">
        <pc:chgData name="Hopkins, Peyton A." userId="92639a64-eeb9-498e-a7fc-56c5f6775773" providerId="ADAL" clId="{0BC3BFA6-5C5C-4D7A-8549-0BD2954E202A}" dt="2024-10-22T16:21:10.762" v="1386" actId="113"/>
        <pc:sldMkLst>
          <pc:docMk/>
          <pc:sldMk cId="2618459738" sldId="285"/>
        </pc:sldMkLst>
        <pc:spChg chg="mod">
          <ac:chgData name="Hopkins, Peyton A." userId="92639a64-eeb9-498e-a7fc-56c5f6775773" providerId="ADAL" clId="{0BC3BFA6-5C5C-4D7A-8549-0BD2954E202A}" dt="2024-10-22T16:21:10.762" v="1386" actId="113"/>
          <ac:spMkLst>
            <pc:docMk/>
            <pc:sldMk cId="2618459738" sldId="285"/>
            <ac:spMk id="3" creationId="{81F9B53A-9534-0F23-9F84-D63AE5C4A456}"/>
          </ac:spMkLst>
        </pc:spChg>
      </pc:sldChg>
      <pc:sldChg chg="modSp mod">
        <pc:chgData name="Hopkins, Peyton A." userId="92639a64-eeb9-498e-a7fc-56c5f6775773" providerId="ADAL" clId="{0BC3BFA6-5C5C-4D7A-8549-0BD2954E202A}" dt="2024-10-22T17:21:55.822" v="1948" actId="20577"/>
        <pc:sldMkLst>
          <pc:docMk/>
          <pc:sldMk cId="94079322" sldId="286"/>
        </pc:sldMkLst>
        <pc:spChg chg="mod">
          <ac:chgData name="Hopkins, Peyton A." userId="92639a64-eeb9-498e-a7fc-56c5f6775773" providerId="ADAL" clId="{0BC3BFA6-5C5C-4D7A-8549-0BD2954E202A}" dt="2024-10-22T17:21:55.822" v="1948" actId="20577"/>
          <ac:spMkLst>
            <pc:docMk/>
            <pc:sldMk cId="94079322" sldId="286"/>
            <ac:spMk id="3" creationId="{A5F5A51A-79E6-3BA0-A83B-5DE768C50E39}"/>
          </ac:spMkLst>
        </pc:spChg>
      </pc:sldChg>
      <pc:sldChg chg="modSp del mod">
        <pc:chgData name="Hopkins, Peyton A." userId="92639a64-eeb9-498e-a7fc-56c5f6775773" providerId="ADAL" clId="{0BC3BFA6-5C5C-4D7A-8549-0BD2954E202A}" dt="2024-09-24T14:07:25.783" v="606" actId="47"/>
        <pc:sldMkLst>
          <pc:docMk/>
          <pc:sldMk cId="3071028340" sldId="287"/>
        </pc:sldMkLst>
      </pc:sldChg>
      <pc:sldChg chg="modSp mod ord">
        <pc:chgData name="Hopkins, Peyton A." userId="92639a64-eeb9-498e-a7fc-56c5f6775773" providerId="ADAL" clId="{0BC3BFA6-5C5C-4D7A-8549-0BD2954E202A}" dt="2024-09-24T15:04:59.046" v="711"/>
        <pc:sldMkLst>
          <pc:docMk/>
          <pc:sldMk cId="486216582" sldId="288"/>
        </pc:sldMkLst>
        <pc:spChg chg="mod">
          <ac:chgData name="Hopkins, Peyton A." userId="92639a64-eeb9-498e-a7fc-56c5f6775773" providerId="ADAL" clId="{0BC3BFA6-5C5C-4D7A-8549-0BD2954E202A}" dt="2024-09-24T15:02:20.764" v="704" actId="20577"/>
          <ac:spMkLst>
            <pc:docMk/>
            <pc:sldMk cId="486216582" sldId="288"/>
            <ac:spMk id="2" creationId="{A4C876FB-5F58-9080-8A09-F716424A8D2E}"/>
          </ac:spMkLst>
        </pc:spChg>
      </pc:sldChg>
      <pc:sldChg chg="modSp mod ord">
        <pc:chgData name="Hopkins, Peyton A." userId="92639a64-eeb9-498e-a7fc-56c5f6775773" providerId="ADAL" clId="{0BC3BFA6-5C5C-4D7A-8549-0BD2954E202A}" dt="2024-10-22T17:34:30.214" v="2132" actId="255"/>
        <pc:sldMkLst>
          <pc:docMk/>
          <pc:sldMk cId="89996751" sldId="289"/>
        </pc:sldMkLst>
        <pc:spChg chg="mod">
          <ac:chgData name="Hopkins, Peyton A." userId="92639a64-eeb9-498e-a7fc-56c5f6775773" providerId="ADAL" clId="{0BC3BFA6-5C5C-4D7A-8549-0BD2954E202A}" dt="2024-09-25T14:42:29.887" v="989" actId="20577"/>
          <ac:spMkLst>
            <pc:docMk/>
            <pc:sldMk cId="89996751" sldId="289"/>
            <ac:spMk id="2" creationId="{421B2A84-1CCB-0531-8E8F-A9DB83783EA5}"/>
          </ac:spMkLst>
        </pc:spChg>
        <pc:spChg chg="mod">
          <ac:chgData name="Hopkins, Peyton A." userId="92639a64-eeb9-498e-a7fc-56c5f6775773" providerId="ADAL" clId="{0BC3BFA6-5C5C-4D7A-8549-0BD2954E202A}" dt="2024-10-22T17:34:30.214" v="2132" actId="255"/>
          <ac:spMkLst>
            <pc:docMk/>
            <pc:sldMk cId="89996751" sldId="289"/>
            <ac:spMk id="3" creationId="{EB7A5153-A7FC-2C1C-1831-0585C230BA1F}"/>
          </ac:spMkLst>
        </pc:spChg>
      </pc:sldChg>
    </pc:docChg>
  </pc:docChgLst>
  <pc:docChgLst>
    <pc:chgData name="Hopkins, Peyton A." userId="S::phopk1@lsuhsc.edu::92639a64-eeb9-498e-a7fc-56c5f6775773" providerId="AD" clId="Web-{B4B8754D-7248-D2E2-F1AA-E5EFBE654940}"/>
    <pc:docChg chg="addSld modSld">
      <pc:chgData name="Hopkins, Peyton A." userId="S::phopk1@lsuhsc.edu::92639a64-eeb9-498e-a7fc-56c5f6775773" providerId="AD" clId="Web-{B4B8754D-7248-D2E2-F1AA-E5EFBE654940}" dt="2024-08-30T14:42:44.546" v="339" actId="20577"/>
      <pc:docMkLst>
        <pc:docMk/>
      </pc:docMkLst>
      <pc:sldChg chg="modSp">
        <pc:chgData name="Hopkins, Peyton A." userId="S::phopk1@lsuhsc.edu::92639a64-eeb9-498e-a7fc-56c5f6775773" providerId="AD" clId="Web-{B4B8754D-7248-D2E2-F1AA-E5EFBE654940}" dt="2024-08-30T14:21:29.175" v="2" actId="20577"/>
        <pc:sldMkLst>
          <pc:docMk/>
          <pc:sldMk cId="0" sldId="257"/>
        </pc:sldMkLst>
        <pc:spChg chg="mod">
          <ac:chgData name="Hopkins, Peyton A." userId="S::phopk1@lsuhsc.edu::92639a64-eeb9-498e-a7fc-56c5f6775773" providerId="AD" clId="Web-{B4B8754D-7248-D2E2-F1AA-E5EFBE654940}" dt="2024-08-30T14:21:29.175" v="2" actId="20577"/>
          <ac:spMkLst>
            <pc:docMk/>
            <pc:sldMk cId="0" sldId="257"/>
            <ac:spMk id="70" creationId="{00000000-0000-0000-0000-000000000000}"/>
          </ac:spMkLst>
        </pc:spChg>
      </pc:sldChg>
      <pc:sldChg chg="modSp">
        <pc:chgData name="Hopkins, Peyton A." userId="S::phopk1@lsuhsc.edu::92639a64-eeb9-498e-a7fc-56c5f6775773" providerId="AD" clId="Web-{B4B8754D-7248-D2E2-F1AA-E5EFBE654940}" dt="2024-08-30T14:24:43.200" v="45" actId="20577"/>
        <pc:sldMkLst>
          <pc:docMk/>
          <pc:sldMk cId="0" sldId="260"/>
        </pc:sldMkLst>
        <pc:spChg chg="mod">
          <ac:chgData name="Hopkins, Peyton A." userId="S::phopk1@lsuhsc.edu::92639a64-eeb9-498e-a7fc-56c5f6775773" providerId="AD" clId="Web-{B4B8754D-7248-D2E2-F1AA-E5EFBE654940}" dt="2024-08-30T14:24:43.200" v="45" actId="20577"/>
          <ac:spMkLst>
            <pc:docMk/>
            <pc:sldMk cId="0" sldId="260"/>
            <ac:spMk id="88" creationId="{00000000-0000-0000-0000-000000000000}"/>
          </ac:spMkLst>
        </pc:spChg>
      </pc:sldChg>
      <pc:sldChg chg="modSp">
        <pc:chgData name="Hopkins, Peyton A." userId="S::phopk1@lsuhsc.edu::92639a64-eeb9-498e-a7fc-56c5f6775773" providerId="AD" clId="Web-{B4B8754D-7248-D2E2-F1AA-E5EFBE654940}" dt="2024-08-30T14:41:47.996" v="318" actId="20577"/>
        <pc:sldMkLst>
          <pc:docMk/>
          <pc:sldMk cId="0" sldId="266"/>
        </pc:sldMkLst>
        <pc:spChg chg="mod">
          <ac:chgData name="Hopkins, Peyton A." userId="S::phopk1@lsuhsc.edu::92639a64-eeb9-498e-a7fc-56c5f6775773" providerId="AD" clId="Web-{B4B8754D-7248-D2E2-F1AA-E5EFBE654940}" dt="2024-08-30T14:41:47.996" v="318" actId="20577"/>
          <ac:spMkLst>
            <pc:docMk/>
            <pc:sldMk cId="0" sldId="266"/>
            <ac:spMk id="124" creationId="{00000000-0000-0000-0000-000000000000}"/>
          </ac:spMkLst>
        </pc:spChg>
      </pc:sldChg>
      <pc:sldChg chg="modSp">
        <pc:chgData name="Hopkins, Peyton A." userId="S::phopk1@lsuhsc.edu::92639a64-eeb9-498e-a7fc-56c5f6775773" providerId="AD" clId="Web-{B4B8754D-7248-D2E2-F1AA-E5EFBE654940}" dt="2024-08-30T14:41:16.573" v="309" actId="20577"/>
        <pc:sldMkLst>
          <pc:docMk/>
          <pc:sldMk cId="160470589" sldId="269"/>
        </pc:sldMkLst>
        <pc:spChg chg="mod">
          <ac:chgData name="Hopkins, Peyton A." userId="S::phopk1@lsuhsc.edu::92639a64-eeb9-498e-a7fc-56c5f6775773" providerId="AD" clId="Web-{B4B8754D-7248-D2E2-F1AA-E5EFBE654940}" dt="2024-08-30T14:41:16.573" v="309" actId="20577"/>
          <ac:spMkLst>
            <pc:docMk/>
            <pc:sldMk cId="160470589" sldId="269"/>
            <ac:spMk id="3" creationId="{A5F5A51A-79E6-3BA0-A83B-5DE768C50E39}"/>
          </ac:spMkLst>
        </pc:spChg>
      </pc:sldChg>
      <pc:sldChg chg="modSp">
        <pc:chgData name="Hopkins, Peyton A." userId="S::phopk1@lsuhsc.edu::92639a64-eeb9-498e-a7fc-56c5f6775773" providerId="AD" clId="Web-{B4B8754D-7248-D2E2-F1AA-E5EFBE654940}" dt="2024-08-30T14:42:44.546" v="339" actId="20577"/>
        <pc:sldMkLst>
          <pc:docMk/>
          <pc:sldMk cId="576306366" sldId="270"/>
        </pc:sldMkLst>
        <pc:spChg chg="mod">
          <ac:chgData name="Hopkins, Peyton A." userId="S::phopk1@lsuhsc.edu::92639a64-eeb9-498e-a7fc-56c5f6775773" providerId="AD" clId="Web-{B4B8754D-7248-D2E2-F1AA-E5EFBE654940}" dt="2024-08-30T14:42:44.546" v="339" actId="20577"/>
          <ac:spMkLst>
            <pc:docMk/>
            <pc:sldMk cId="576306366" sldId="270"/>
            <ac:spMk id="3" creationId="{A58342F4-87B8-33CA-CCBA-4340595B1F77}"/>
          </ac:spMkLst>
        </pc:spChg>
      </pc:sldChg>
      <pc:sldChg chg="modSp">
        <pc:chgData name="Hopkins, Peyton A." userId="S::phopk1@lsuhsc.edu::92639a64-eeb9-498e-a7fc-56c5f6775773" providerId="AD" clId="Web-{B4B8754D-7248-D2E2-F1AA-E5EFBE654940}" dt="2024-08-30T14:40:06.351" v="295" actId="20577"/>
        <pc:sldMkLst>
          <pc:docMk/>
          <pc:sldMk cId="499340782" sldId="277"/>
        </pc:sldMkLst>
        <pc:spChg chg="mod">
          <ac:chgData name="Hopkins, Peyton A." userId="S::phopk1@lsuhsc.edu::92639a64-eeb9-498e-a7fc-56c5f6775773" providerId="AD" clId="Web-{B4B8754D-7248-D2E2-F1AA-E5EFBE654940}" dt="2024-08-30T14:40:06.351" v="295" actId="20577"/>
          <ac:spMkLst>
            <pc:docMk/>
            <pc:sldMk cId="499340782" sldId="277"/>
            <ac:spMk id="3" creationId="{A5F5A51A-79E6-3BA0-A83B-5DE768C50E39}"/>
          </ac:spMkLst>
        </pc:spChg>
      </pc:sldChg>
      <pc:sldChg chg="modSp">
        <pc:chgData name="Hopkins, Peyton A." userId="S::phopk1@lsuhsc.edu::92639a64-eeb9-498e-a7fc-56c5f6775773" providerId="AD" clId="Web-{B4B8754D-7248-D2E2-F1AA-E5EFBE654940}" dt="2024-08-30T14:22:28.600" v="11" actId="20577"/>
        <pc:sldMkLst>
          <pc:docMk/>
          <pc:sldMk cId="2618459738" sldId="285"/>
        </pc:sldMkLst>
        <pc:spChg chg="mod">
          <ac:chgData name="Hopkins, Peyton A." userId="S::phopk1@lsuhsc.edu::92639a64-eeb9-498e-a7fc-56c5f6775773" providerId="AD" clId="Web-{B4B8754D-7248-D2E2-F1AA-E5EFBE654940}" dt="2024-08-30T14:22:28.600" v="11" actId="20577"/>
          <ac:spMkLst>
            <pc:docMk/>
            <pc:sldMk cId="2618459738" sldId="285"/>
            <ac:spMk id="3" creationId="{81F9B53A-9534-0F23-9F84-D63AE5C4A456}"/>
          </ac:spMkLst>
        </pc:spChg>
      </pc:sldChg>
      <pc:sldChg chg="modSp">
        <pc:chgData name="Hopkins, Peyton A." userId="S::phopk1@lsuhsc.edu::92639a64-eeb9-498e-a7fc-56c5f6775773" providerId="AD" clId="Web-{B4B8754D-7248-D2E2-F1AA-E5EFBE654940}" dt="2024-08-30T14:38:20.877" v="258" actId="20577"/>
        <pc:sldMkLst>
          <pc:docMk/>
          <pc:sldMk cId="94079322" sldId="286"/>
        </pc:sldMkLst>
        <pc:spChg chg="mod">
          <ac:chgData name="Hopkins, Peyton A." userId="S::phopk1@lsuhsc.edu::92639a64-eeb9-498e-a7fc-56c5f6775773" providerId="AD" clId="Web-{B4B8754D-7248-D2E2-F1AA-E5EFBE654940}" dt="2024-08-30T14:38:20.877" v="258" actId="20577"/>
          <ac:spMkLst>
            <pc:docMk/>
            <pc:sldMk cId="94079322" sldId="286"/>
            <ac:spMk id="3" creationId="{A5F5A51A-79E6-3BA0-A83B-5DE768C50E39}"/>
          </ac:spMkLst>
        </pc:spChg>
      </pc:sldChg>
      <pc:sldChg chg="modSp">
        <pc:chgData name="Hopkins, Peyton A." userId="S::phopk1@lsuhsc.edu::92639a64-eeb9-498e-a7fc-56c5f6775773" providerId="AD" clId="Web-{B4B8754D-7248-D2E2-F1AA-E5EFBE654940}" dt="2024-08-30T14:40:26.039" v="297" actId="20577"/>
        <pc:sldMkLst>
          <pc:docMk/>
          <pc:sldMk cId="3071028340" sldId="287"/>
        </pc:sldMkLst>
      </pc:sldChg>
      <pc:sldChg chg="modSp add replId">
        <pc:chgData name="Hopkins, Peyton A." userId="S::phopk1@lsuhsc.edu::92639a64-eeb9-498e-a7fc-56c5f6775773" providerId="AD" clId="Web-{B4B8754D-7248-D2E2-F1AA-E5EFBE654940}" dt="2024-08-30T14:37:39.766" v="250" actId="20577"/>
        <pc:sldMkLst>
          <pc:docMk/>
          <pc:sldMk cId="486216582" sldId="288"/>
        </pc:sldMkLst>
        <pc:spChg chg="mod">
          <ac:chgData name="Hopkins, Peyton A." userId="S::phopk1@lsuhsc.edu::92639a64-eeb9-498e-a7fc-56c5f6775773" providerId="AD" clId="Web-{B4B8754D-7248-D2E2-F1AA-E5EFBE654940}" dt="2024-08-30T14:28:48.414" v="122" actId="20577"/>
          <ac:spMkLst>
            <pc:docMk/>
            <pc:sldMk cId="486216582" sldId="288"/>
            <ac:spMk id="2" creationId="{A4C876FB-5F58-9080-8A09-F716424A8D2E}"/>
          </ac:spMkLst>
        </pc:spChg>
        <pc:spChg chg="mod">
          <ac:chgData name="Hopkins, Peyton A." userId="S::phopk1@lsuhsc.edu::92639a64-eeb9-498e-a7fc-56c5f6775773" providerId="AD" clId="Web-{B4B8754D-7248-D2E2-F1AA-E5EFBE654940}" dt="2024-08-30T14:37:39.766" v="250" actId="20577"/>
          <ac:spMkLst>
            <pc:docMk/>
            <pc:sldMk cId="486216582" sldId="288"/>
            <ac:spMk id="3" creationId="{A5F5A51A-79E6-3BA0-A83B-5DE768C50E39}"/>
          </ac:spMkLst>
        </pc:spChg>
      </pc:sldChg>
    </pc:docChg>
  </pc:docChgLst>
  <pc:docChgLst>
    <pc:chgData name="Hopkins, Peyton A." userId="S::phopk1@lsuhsc.edu::92639a64-eeb9-498e-a7fc-56c5f6775773" providerId="AD" clId="Web-{FB647297-C4D3-EA76-6A38-73C6E0E7E3B3}"/>
    <pc:docChg chg="modSld">
      <pc:chgData name="Hopkins, Peyton A." userId="S::phopk1@lsuhsc.edu::92639a64-eeb9-498e-a7fc-56c5f6775773" providerId="AD" clId="Web-{FB647297-C4D3-EA76-6A38-73C6E0E7E3B3}" dt="2024-10-22T19:53:35.951" v="31"/>
      <pc:docMkLst>
        <pc:docMk/>
      </pc:docMkLst>
      <pc:sldChg chg="modSp">
        <pc:chgData name="Hopkins, Peyton A." userId="S::phopk1@lsuhsc.edu::92639a64-eeb9-498e-a7fc-56c5f6775773" providerId="AD" clId="Web-{FB647297-C4D3-EA76-6A38-73C6E0E7E3B3}" dt="2024-10-22T19:53:35.951" v="31"/>
        <pc:sldMkLst>
          <pc:docMk/>
          <pc:sldMk cId="89996751" sldId="289"/>
        </pc:sldMkLst>
        <pc:spChg chg="mod">
          <ac:chgData name="Hopkins, Peyton A." userId="S::phopk1@lsuhsc.edu::92639a64-eeb9-498e-a7fc-56c5f6775773" providerId="AD" clId="Web-{FB647297-C4D3-EA76-6A38-73C6E0E7E3B3}" dt="2024-10-22T19:52:22.620" v="6" actId="20577"/>
          <ac:spMkLst>
            <pc:docMk/>
            <pc:sldMk cId="89996751" sldId="289"/>
            <ac:spMk id="2" creationId="{421B2A84-1CCB-0531-8E8F-A9DB83783EA5}"/>
          </ac:spMkLst>
        </pc:spChg>
        <pc:spChg chg="mod">
          <ac:chgData name="Hopkins, Peyton A." userId="S::phopk1@lsuhsc.edu::92639a64-eeb9-498e-a7fc-56c5f6775773" providerId="AD" clId="Web-{FB647297-C4D3-EA76-6A38-73C6E0E7E3B3}" dt="2024-10-22T19:53:35.951" v="31"/>
          <ac:spMkLst>
            <pc:docMk/>
            <pc:sldMk cId="89996751" sldId="289"/>
            <ac:spMk id="3" creationId="{EB7A5153-A7FC-2C1C-1831-0585C230BA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SPECTRUM – Miami Jan 16-18</a:t>
            </a:r>
          </a:p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International Symposium of Endovascular Therapy (ISET) – Hollywood FL Feb 2-5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2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US"/>
              <a:t>DR resident procedural educational program – AUR</a:t>
            </a:r>
          </a:p>
          <a:p>
            <a:pPr marL="0" indent="0">
              <a:buNone/>
            </a:pPr>
            <a:r>
              <a:rPr lang="en-US"/>
              <a:t>General </a:t>
            </a:r>
            <a:r>
              <a:rPr lang="en-US" err="1"/>
              <a:t>Sx</a:t>
            </a:r>
            <a:r>
              <a:rPr lang="en-US"/>
              <a:t> boot camp – Low cost simulations for training paper</a:t>
            </a:r>
          </a:p>
          <a:p>
            <a:pPr marL="0" indent="0">
              <a:buNone/>
            </a:pPr>
            <a:r>
              <a:rPr lang="en-US"/>
              <a:t>Jewel – St, Thomas IVDU / central line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121" name="Google Shape;1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US"/>
              <a:t>Listing online of research position / talk offline</a:t>
            </a:r>
          </a:p>
        </p:txBody>
      </p:sp>
      <p:sp>
        <p:nvSpPr>
          <p:cNvPr id="127" name="Google Shape;12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14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14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14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23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23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1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16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" name="Google Shape;23;p16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17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9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1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" name="Google Shape;44;p21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21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/>
              <a:t>IR Research Meeting </a:t>
            </a:r>
            <a:endParaRPr/>
          </a:p>
        </p:txBody>
      </p:sp>
      <p:sp>
        <p:nvSpPr>
          <p:cNvPr id="64" name="Google Shape;64;p1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10/23/2024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876FB-5F58-9080-8A09-F716424A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Projects: IR / Women’s Health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5A51A-79E6-3BA0-A83B-5DE768C50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900" y="1420427"/>
            <a:ext cx="7755300" cy="3265048"/>
          </a:xfr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  <a:sym typeface="Proxima Nova"/>
              </a:rPr>
              <a:t>Piriformis Muscle Size in Patients with High Tone Pelvic Floor Dysfunction</a:t>
            </a:r>
          </a:p>
          <a:p>
            <a:pPr lvl="1">
              <a:lnSpc>
                <a:spcPct val="125000"/>
              </a:lnSpc>
              <a:buClr>
                <a:srgbClr val="FFFFFF"/>
              </a:buClr>
              <a:defRPr/>
            </a:pPr>
            <a:r>
              <a:rPr lang="en-US">
                <a:solidFill>
                  <a:srgbClr val="FFFFFF"/>
                </a:solidFill>
                <a:sym typeface="Proxima Nova"/>
              </a:rPr>
              <a:t>(F: Fairchild,   R: Holmes, Hopkins, Leblanc  S: Gill)</a:t>
            </a:r>
            <a:endParaRPr lang="en-US">
              <a:solidFill>
                <a:srgbClr val="FFFFFF"/>
              </a:solidFill>
            </a:endParaRPr>
          </a:p>
          <a:p>
            <a:pPr lvl="2">
              <a:lnSpc>
                <a:spcPct val="125000"/>
              </a:lnSpc>
              <a:buClr>
                <a:srgbClr val="FFFFFF"/>
              </a:buClr>
              <a:defRPr/>
            </a:pPr>
            <a:r>
              <a:rPr lang="en-US">
                <a:solidFill>
                  <a:srgbClr val="FFFFFF"/>
                </a:solidFill>
                <a:sym typeface="Proxima Nova"/>
              </a:rPr>
              <a:t>Data collection with internal control, will sit down and discuss </a:t>
            </a:r>
            <a:endParaRPr lang="en-US">
              <a:solidFill>
                <a:srgbClr val="FFFFFF"/>
              </a:solidFill>
            </a:endParaRPr>
          </a:p>
          <a:p>
            <a:pPr marL="1054100" lvl="2" indent="0">
              <a:lnSpc>
                <a:spcPct val="125000"/>
              </a:lnSpc>
              <a:buNone/>
            </a:pPr>
            <a:endParaRPr lang="en-US" sz="1500">
              <a:sym typeface="Proxima Nova"/>
            </a:endParaRPr>
          </a:p>
          <a:p>
            <a:pPr lvl="0" defTabSz="914400" eaLnBrk="1" fontAlgn="auto" latinLnBrk="0" hangingPunct="1">
              <a:tabLst/>
              <a:defRPr/>
            </a:pPr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Pelvic Floor Botox injections: How I do it </a:t>
            </a:r>
          </a:p>
          <a:p>
            <a:pPr lvl="1">
              <a:defRPr/>
            </a:pPr>
            <a:r>
              <a:rPr lang="en-US">
                <a:solidFill>
                  <a:srgbClr val="FFFFFF"/>
                </a:solidFill>
              </a:rPr>
              <a:t>(F: Fairchild, R: Hopkins)</a:t>
            </a:r>
          </a:p>
          <a:p>
            <a:pPr lvl="2">
              <a:lnSpc>
                <a:spcPct val="125000"/>
              </a:lnSpc>
              <a:buClr>
                <a:srgbClr val="FFFFFF"/>
              </a:buClr>
              <a:defRPr/>
            </a:pPr>
            <a:r>
              <a:rPr lang="en-US">
                <a:solidFill>
                  <a:srgbClr val="FFFFFF"/>
                </a:solidFill>
              </a:rPr>
              <a:t>Editing, will submit to Seminars</a:t>
            </a:r>
          </a:p>
          <a:p>
            <a:pPr marR="0" lvl="2" algn="l" defTabSz="9144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tabLst/>
              <a:defRPr/>
            </a:pPr>
            <a:endParaRPr lang="en-US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35000"/>
              </a:lnSpc>
              <a:buSzPts val="1400"/>
            </a:pPr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UAE prior to Myomectomy Retrospective Review</a:t>
            </a:r>
            <a:r>
              <a:rPr lang="en-US" sz="1300" b="1"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endParaRPr lang="en-US" sz="1300">
              <a:solidFill>
                <a:schemeClr val="accent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 lvl="1">
              <a:lnSpc>
                <a:spcPct val="135000"/>
              </a:lnSpc>
            </a:pPr>
            <a:r>
              <a:rPr lang="en-US" sz="1300">
                <a:latin typeface="Arial"/>
                <a:cs typeface="Arial"/>
              </a:rPr>
              <a:t>(F: Fairchild, R: Hopkins, Saint-Victor S: Alleman)</a:t>
            </a:r>
          </a:p>
          <a:p>
            <a:pPr lvl="2">
              <a:lnSpc>
                <a:spcPct val="135000"/>
              </a:lnSpc>
            </a:pPr>
            <a:r>
              <a:rPr lang="en-US" sz="1300">
                <a:latin typeface="Arial"/>
                <a:cs typeface="Arial"/>
              </a:rPr>
              <a:t>IRB proposal in progress</a:t>
            </a:r>
          </a:p>
          <a:p>
            <a:pPr>
              <a:lnSpc>
                <a:spcPct val="125000"/>
              </a:lnSpc>
              <a:buSzPts val="1400"/>
            </a:pPr>
            <a:endParaRPr lang="en-US" sz="1700">
              <a:latin typeface="Arial"/>
              <a:ea typeface="Roboto" panose="02000000000000000000" pitchFamily="2" charset="0"/>
              <a:cs typeface="Arial"/>
            </a:endParaRPr>
          </a:p>
          <a:p>
            <a:pPr>
              <a:lnSpc>
                <a:spcPct val="135000"/>
              </a:lnSpc>
              <a:buSzPts val="1400"/>
              <a:buFont typeface="Roboto,Sans-Serif"/>
              <a:buChar char="●"/>
            </a:pPr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UAE prior to Myomectomy: Technical Note on Super-selection of Fibroid Feeding Artery</a:t>
            </a:r>
          </a:p>
          <a:p>
            <a:pPr lvl="1">
              <a:lnSpc>
                <a:spcPct val="125000"/>
              </a:lnSpc>
            </a:pPr>
            <a:r>
              <a:rPr lang="en-US" sz="1300">
                <a:latin typeface="Arial"/>
                <a:cs typeface="Arial"/>
              </a:rPr>
              <a:t>(F: Fairchild, R: Hopkins, D. </a:t>
            </a:r>
            <a:r>
              <a:rPr lang="en-US" sz="1300" err="1">
                <a:latin typeface="Arial"/>
                <a:cs typeface="Arial"/>
              </a:rPr>
              <a:t>Otohinoyi</a:t>
            </a:r>
            <a:r>
              <a:rPr lang="en-US" sz="1300">
                <a:latin typeface="Arial"/>
                <a:cs typeface="Arial"/>
              </a:rPr>
              <a:t>)</a:t>
            </a:r>
            <a:endParaRPr lang="en-US"/>
          </a:p>
          <a:p>
            <a:pPr marL="114300" indent="0">
              <a:lnSpc>
                <a:spcPct val="125000"/>
              </a:lnSpc>
              <a:buNone/>
            </a:pPr>
            <a:endParaRPr lang="en-US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2">
              <a:lnSpc>
                <a:spcPct val="125000"/>
              </a:lnSpc>
            </a:pP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054100" lvl="2" indent="0">
              <a:lnSpc>
                <a:spcPct val="125000"/>
              </a:lnSpc>
              <a:buNone/>
            </a:pP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70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876FB-5F58-9080-8A09-F716424A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Projects: Other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5A51A-79E6-3BA0-A83B-5DE768C50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900" y="1420427"/>
            <a:ext cx="8368200" cy="3148297"/>
          </a:xfr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Sequela of IV drug use </a:t>
            </a:r>
            <a:endParaRPr lang="en-US" sz="15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sz="1500"/>
              <a:t>(F: Fairchild, Ferral, Laney  R: Hopkins  S: Pinho, Trusty)</a:t>
            </a:r>
          </a:p>
          <a:p>
            <a:pPr lvl="2">
              <a:lnSpc>
                <a:spcPct val="125000"/>
              </a:lnSpc>
            </a:pPr>
            <a:r>
              <a:rPr lang="en-US" sz="1500"/>
              <a:t>Submitted to ARRS, deadline end of October</a:t>
            </a:r>
          </a:p>
          <a:p>
            <a:pPr lvl="2">
              <a:lnSpc>
                <a:spcPct val="125000"/>
              </a:lnSpc>
            </a:pPr>
            <a:r>
              <a:rPr lang="en-US" sz="15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Need to review with faculty</a:t>
            </a:r>
          </a:p>
          <a:p>
            <a:pPr lvl="1">
              <a:lnSpc>
                <a:spcPct val="125000"/>
              </a:lnSpc>
            </a:pPr>
            <a:endParaRPr lang="en-US" sz="150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Proxima Nova"/>
            </a:endParaRPr>
          </a:p>
          <a:p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  <a:sym typeface="Proxima Nova"/>
              </a:rPr>
              <a:t>Contrast reaction Poster QI Project </a:t>
            </a:r>
            <a:endParaRPr lang="en-US" sz="15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sz="1500">
                <a:sym typeface="Proxima Nova"/>
              </a:rPr>
              <a:t>R: Musgrave, LeBlanc</a:t>
            </a:r>
            <a:endParaRPr lang="en-US" sz="1500"/>
          </a:p>
          <a:p>
            <a:pPr lvl="2">
              <a:lnSpc>
                <a:spcPct val="125000"/>
              </a:lnSpc>
            </a:pPr>
            <a:r>
              <a:rPr lang="en-US" sz="1500">
                <a:sym typeface="Proxima Nova"/>
              </a:rPr>
              <a:t>Posters previously posted</a:t>
            </a:r>
            <a:endParaRPr lang="en-US" sz="1500"/>
          </a:p>
          <a:p>
            <a:pPr lvl="2">
              <a:lnSpc>
                <a:spcPct val="125000"/>
              </a:lnSpc>
            </a:pPr>
            <a:r>
              <a:rPr lang="en-US" sz="1500">
                <a:sym typeface="Proxima Nova"/>
              </a:rPr>
              <a:t>Teaching session to nurses/techs/residents (2-4 times a year)</a:t>
            </a:r>
          </a:p>
          <a:p>
            <a:pPr lvl="2">
              <a:lnSpc>
                <a:spcPct val="125000"/>
              </a:lnSpc>
            </a:pPr>
            <a:r>
              <a:rPr lang="en-US" sz="1500"/>
              <a:t>EQUIP program for M</a:t>
            </a: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2">
              <a:lnSpc>
                <a:spcPct val="125000"/>
              </a:lnSpc>
              <a:buClr>
                <a:srgbClr val="FFFFFF"/>
              </a:buClr>
              <a:defRPr/>
            </a:pPr>
            <a:endParaRPr lang="en-US" sz="190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marR="0" lvl="0" indent="-34290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558B2F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Roboto"/>
                <a:cs typeface="Arial"/>
                <a:sym typeface="Roboto"/>
              </a:rPr>
              <a:t>Procedural Approach in the Morbidly Obese Patient </a:t>
            </a:r>
          </a:p>
          <a:p>
            <a:pPr lvl="1">
              <a:lnSpc>
                <a:spcPct val="135000"/>
              </a:lnSpc>
              <a:buClr>
                <a:srgbClr val="FFFFFF"/>
              </a:buClr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"/>
                <a:cs typeface="Arial"/>
                <a:sym typeface="Roboto"/>
              </a:rPr>
              <a:t>(F: Fairchild, R: Hopkins, </a:t>
            </a:r>
            <a:r>
              <a:rPr lang="en-US">
                <a:solidFill>
                  <a:srgbClr val="FFFFFF"/>
                </a:solidFill>
                <a:latin typeface="Arial"/>
                <a:cs typeface="Arial"/>
              </a:rPr>
              <a:t>S: Gill)</a:t>
            </a:r>
          </a:p>
          <a:p>
            <a:pPr lvl="2">
              <a:lnSpc>
                <a:spcPct val="135000"/>
              </a:lnSpc>
              <a:buClr>
                <a:srgbClr val="FFFFFF"/>
              </a:buClr>
              <a:defRPr/>
            </a:pPr>
            <a:r>
              <a:rPr lang="en-US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"/>
                <a:cs typeface="Arial"/>
              </a:rPr>
              <a:t>First draft written, will share</a:t>
            </a:r>
          </a:p>
          <a:p>
            <a:pPr marR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tabLst/>
              <a:defRPr/>
            </a:pPr>
            <a:endParaRPr lang="en-US" sz="19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79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Proposed Collaborative Projects </a:t>
            </a:r>
            <a:endParaRPr/>
          </a:p>
        </p:txBody>
      </p:sp>
      <p:sp>
        <p:nvSpPr>
          <p:cNvPr id="124" name="Google Shape;124;p11"/>
          <p:cNvSpPr txBox="1">
            <a:spLocks noGrp="1"/>
          </p:cNvSpPr>
          <p:nvPr>
            <p:ph type="body" idx="1"/>
          </p:nvPr>
        </p:nvSpPr>
        <p:spPr>
          <a:xfrm>
            <a:off x="387900" y="1489823"/>
            <a:ext cx="8368200" cy="3139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r>
              <a:rPr lang="en-US" sz="1600">
                <a:sym typeface="Proxima Nova"/>
              </a:rPr>
              <a:t>Grand rounds with IM on use of CO2 / IVDU as a contrast agent (Awaiting date from IM)</a:t>
            </a:r>
          </a:p>
          <a:p>
            <a:pPr>
              <a:lnSpc>
                <a:spcPct val="114999"/>
              </a:lnSpc>
            </a:pPr>
            <a:endParaRPr lang="en-US" sz="1600"/>
          </a:p>
          <a:p>
            <a:r>
              <a:rPr lang="en-US" sz="1600">
                <a:sym typeface="Proxima Nova"/>
              </a:rPr>
              <a:t>Proposed IR lecture series to </a:t>
            </a:r>
            <a:r>
              <a:rPr lang="en-US" sz="1600" err="1">
                <a:sym typeface="Proxima Nova"/>
              </a:rPr>
              <a:t>HemeOnc</a:t>
            </a:r>
            <a:endParaRPr lang="en-US" sz="1600" err="1"/>
          </a:p>
          <a:p>
            <a:pPr marL="114300" lvl="0" indent="0" defTabSz="914400" eaLnBrk="1" fontAlgn="auto" latinLnBrk="0" hangingPunct="1">
              <a:lnSpc>
                <a:spcPct val="100000"/>
              </a:lnSpc>
              <a:buNone/>
              <a:tabLst/>
              <a:defRPr/>
            </a:pPr>
            <a:endParaRPr lang="en-US" sz="1600"/>
          </a:p>
          <a:p>
            <a:pPr lvl="0" defTabSz="914400" eaLnBrk="1" fontAlgn="auto" latinLnBrk="0" hangingPunct="1">
              <a:lnSpc>
                <a:spcPct val="100000"/>
              </a:lnSpc>
              <a:tabLst/>
              <a:defRPr/>
            </a:pPr>
            <a:r>
              <a:rPr lang="en-US" sz="1600"/>
              <a:t>Randomized prospective study on oral cancer therapy (PI: Dr. </a:t>
            </a:r>
            <a:r>
              <a:rPr lang="en-US" sz="1600" err="1"/>
              <a:t>Valtitis</a:t>
            </a:r>
            <a:r>
              <a:rPr lang="en-US" sz="1600"/>
              <a:t>-ENT).</a:t>
            </a:r>
          </a:p>
          <a:p>
            <a:pPr lvl="1">
              <a:lnSpc>
                <a:spcPct val="100000"/>
              </a:lnSpc>
              <a:buFont typeface="Calibri"/>
              <a:buChar char="-"/>
              <a:defRPr/>
            </a:pPr>
            <a:r>
              <a:rPr lang="en-US" sz="1200"/>
              <a:t>Likely to be accepted as a site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876FB-5F58-9080-8A09-F716424A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Submitted / Accepted Projects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5A51A-79E6-3BA0-A83B-5DE768C50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900" y="1404000"/>
            <a:ext cx="8368200" cy="3463200"/>
          </a:xfrm>
          <a:noFill/>
          <a:ln>
            <a:noFill/>
          </a:ln>
        </p:spPr>
        <p:txBody>
          <a:bodyPr spcFirstLastPara="1" wrap="square" lIns="91425" tIns="91425" rIns="91425" bIns="91425" numCol="2" anchor="t" anchorCtr="0">
            <a:normAutofit fontScale="55000" lnSpcReduction="20000"/>
          </a:bodyPr>
          <a:lstStyle/>
          <a:p>
            <a:r>
              <a:rPr lang="en-US" sz="29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Renal PSA</a:t>
            </a:r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/>
              <a:t>(F: Ferral, S: Katelyn)</a:t>
            </a:r>
            <a:endParaRPr lang="en-US"/>
          </a:p>
          <a:p>
            <a:pPr marL="114300" indent="0">
              <a:buNone/>
            </a:pPr>
            <a:endParaRPr lang="en-US" sz="2000"/>
          </a:p>
          <a:p>
            <a:pPr marL="4572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  <a:tabLst/>
              <a:defRPr/>
            </a:pPr>
            <a:r>
              <a:rPr lang="en-US" sz="2900" b="1">
                <a:solidFill>
                  <a:schemeClr val="accent2">
                    <a:lumMod val="60000"/>
                    <a:lumOff val="40000"/>
                  </a:schemeClr>
                </a:solidFill>
                <a:sym typeface="Proxima Nova"/>
              </a:rPr>
              <a:t>Random Renal Biopsy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558B2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(F: </a:t>
            </a:r>
            <a:r>
              <a:rPr kumimoji="0" lang="en-US" sz="20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Ustunsoz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)  </a:t>
            </a: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 marL="596900" marR="0" lvl="1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>
              <a:buClr>
                <a:srgbClr val="FFFFFF"/>
              </a:buClr>
              <a:defRPr/>
            </a:pPr>
            <a:r>
              <a:rPr lang="en-US" sz="29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Iliac Tumor Thrombus Asp. Case in Point</a:t>
            </a:r>
            <a:r>
              <a:rPr lang="en-US" sz="2000" b="1">
                <a:solidFill>
                  <a:srgbClr val="558B2F"/>
                </a:solidFill>
              </a:rPr>
              <a:t> 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558B2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(F: Ferral</a:t>
            </a:r>
            <a:r>
              <a:rPr lang="en-US" sz="2000">
                <a:solidFill>
                  <a:srgbClr val="FFFFFF"/>
                </a:solidFill>
              </a:rPr>
              <a:t>,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 S: Akbar; Fontenot)</a:t>
            </a:r>
          </a:p>
          <a:p>
            <a:pPr marL="914400" marR="0" lvl="1" indent="-3175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Char char="○"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>
              <a:buClr>
                <a:srgbClr val="FFFFFF"/>
              </a:buClr>
              <a:defRPr/>
            </a:pPr>
            <a:r>
              <a:rPr lang="en-US" sz="29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Budd Chiari Case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558B2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(F: Ferral, R: Ea</a:t>
            </a:r>
            <a:r>
              <a:rPr lang="en-US" sz="2000">
                <a:solidFill>
                  <a:srgbClr val="FFFFFF"/>
                </a:solidFill>
              </a:rPr>
              <a:t>,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 S: Baily)</a:t>
            </a:r>
            <a:r>
              <a:rPr lang="en-US" sz="2000">
                <a:solidFill>
                  <a:srgbClr val="FFFFFF"/>
                </a:solidFill>
              </a:rPr>
              <a:t> - accepted w minor changes</a:t>
            </a:r>
            <a:endParaRPr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</a:endParaRPr>
          </a:p>
          <a:p>
            <a:pPr marL="11430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  <a:p>
            <a:pPr>
              <a:buClr>
                <a:srgbClr val="FFFFFF"/>
              </a:buClr>
              <a:defRPr/>
            </a:pPr>
            <a:r>
              <a:rPr lang="en-US" sz="29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Post-traumatic pseudoaneurysms </a:t>
            </a:r>
            <a:r>
              <a:rPr lang="en-US" sz="2000" b="1">
                <a:solidFill>
                  <a:srgbClr val="558B2F"/>
                </a:solidFill>
              </a:rPr>
              <a:t>  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(F: Ferral, S: Katelyn)</a:t>
            </a:r>
          </a:p>
          <a:p>
            <a:pPr marR="0" algn="l" defTabSz="9144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Roboto"/>
              <a:buChar char="●"/>
              <a:tabLst/>
              <a:defRPr/>
            </a:pPr>
            <a:endParaRPr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14999"/>
              </a:lnSpc>
              <a:buClr>
                <a:srgbClr val="FFFFFF"/>
              </a:buClr>
              <a:defRPr/>
            </a:pPr>
            <a:endParaRPr lang="en-US" sz="200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5000"/>
              </a:lnSpc>
              <a:buClr>
                <a:srgbClr val="FFFFFF"/>
              </a:buClr>
              <a:defRPr/>
            </a:pPr>
            <a:endParaRPr lang="en-US" sz="200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Proxima Nova"/>
            </a:endParaRPr>
          </a:p>
          <a:p>
            <a:pPr>
              <a:buClr>
                <a:srgbClr val="FFFFFF"/>
              </a:buClr>
              <a:defRPr/>
            </a:pPr>
            <a:r>
              <a:rPr lang="en-US" sz="2900" b="1">
                <a:solidFill>
                  <a:schemeClr val="accent2">
                    <a:lumMod val="60000"/>
                    <a:lumOff val="40000"/>
                  </a:schemeClr>
                </a:solidFill>
                <a:sym typeface="Proxima Nova"/>
              </a:rPr>
              <a:t>Traumatic vascular liver injury article</a:t>
            </a:r>
            <a:r>
              <a:rPr lang="en-US" sz="2000" b="1">
                <a:solidFill>
                  <a:srgbClr val="558B2F"/>
                </a:solidFill>
                <a:sym typeface="Proxima Nova"/>
              </a:rPr>
              <a:t> 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558B2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 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Proxima Nova"/>
              </a:rPr>
              <a:t>(</a:t>
            </a:r>
            <a:r>
              <a:rPr kumimoji="0" lang="en-US" sz="20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Proxima Nova"/>
              </a:rPr>
              <a:t>F: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Proxima Nova"/>
              </a:rPr>
              <a:t>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Ferral, Laney, Fairchild)</a:t>
            </a:r>
            <a:endParaRPr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</a:endParaRPr>
          </a:p>
          <a:p>
            <a:pPr marL="4572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  <a:tabLst/>
              <a:defRPr/>
            </a:pPr>
            <a:endParaRPr lang="en-US" sz="2000">
              <a:solidFill>
                <a:srgbClr val="FFFFFF"/>
              </a:solidFill>
              <a:sym typeface="Proxima Nova"/>
            </a:endParaRPr>
          </a:p>
          <a:p>
            <a:pPr>
              <a:buClr>
                <a:srgbClr val="FFFFFF"/>
              </a:buClr>
              <a:defRPr/>
            </a:pPr>
            <a:r>
              <a:rPr lang="en-US" sz="29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Renal Biopsy Bleeding Risk </a:t>
            </a:r>
            <a:r>
              <a:rPr lang="en-US" sz="32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Review</a:t>
            </a:r>
            <a:r>
              <a:rPr lang="en-US" sz="29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>
                <a:solidFill>
                  <a:srgbClr val="558B2F"/>
                </a:solidFill>
              </a:rPr>
              <a:t> </a:t>
            </a:r>
            <a:r>
              <a:rPr lang="en-US" sz="2000">
                <a:solidFill>
                  <a:srgbClr val="FFFFFF"/>
                </a:solidFill>
              </a:rPr>
              <a:t>(F: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Ferral</a:t>
            </a:r>
            <a:r>
              <a:rPr lang="en-US" sz="2000">
                <a:solidFill>
                  <a:srgbClr val="FFFFFF"/>
                </a:solidFill>
              </a:rPr>
              <a:t>,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 Laney)</a:t>
            </a:r>
            <a:endParaRPr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</a:endParaRPr>
          </a:p>
          <a:p>
            <a:pPr marL="4572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  <a:tabLst/>
              <a:defRPr/>
            </a:pPr>
            <a:endParaRPr lang="en-US" sz="2000" b="1">
              <a:solidFill>
                <a:srgbClr val="558B2F">
                  <a:lumMod val="60000"/>
                  <a:lumOff val="40000"/>
                </a:srgbClr>
              </a:solidFill>
            </a:endParaRPr>
          </a:p>
          <a:p>
            <a:pPr>
              <a:buClr>
                <a:srgbClr val="FFFFFF"/>
              </a:buClr>
              <a:defRPr/>
            </a:pPr>
            <a:r>
              <a:rPr lang="en-US" sz="2900" b="1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Transjugular</a:t>
            </a:r>
            <a:r>
              <a:rPr lang="en-US" sz="29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 Renal Biopsies: How I do it</a:t>
            </a:r>
            <a:r>
              <a:rPr lang="en-US" sz="2000" b="1">
                <a:solidFill>
                  <a:srgbClr val="558B2F"/>
                </a:solidFill>
              </a:rPr>
              <a:t>  </a:t>
            </a:r>
            <a:r>
              <a:rPr lang="en-US" sz="2100">
                <a:solidFill>
                  <a:srgbClr val="FFFFFF"/>
                </a:solidFill>
              </a:rPr>
              <a:t>(F: Ferral, Laney) Seminars editing</a:t>
            </a:r>
          </a:p>
          <a:p>
            <a:pPr marL="11430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tabLst/>
              <a:defRPr/>
            </a:pPr>
            <a:endParaRPr lang="en-US" sz="2000" b="1">
              <a:solidFill>
                <a:srgbClr val="558B2F">
                  <a:lumMod val="60000"/>
                  <a:lumOff val="40000"/>
                </a:srgbClr>
              </a:solidFill>
            </a:endParaRPr>
          </a:p>
          <a:p>
            <a:pPr>
              <a:lnSpc>
                <a:spcPct val="114999"/>
              </a:lnSpc>
              <a:buClr>
                <a:srgbClr val="FFFFFF"/>
              </a:buClr>
              <a:defRPr/>
            </a:pPr>
            <a:r>
              <a:rPr lang="en-US" sz="29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Splenic Artery Embolization in the Treatment of Blunt Splenic Injury</a:t>
            </a:r>
            <a:r>
              <a:rPr lang="en-US" sz="2000" b="1">
                <a:solidFill>
                  <a:srgbClr val="558B2F"/>
                </a:solidFill>
              </a:rPr>
              <a:t> </a:t>
            </a:r>
            <a:r>
              <a:rPr lang="en-US" sz="2100">
                <a:solidFill>
                  <a:schemeClr val="tx1"/>
                </a:solidFill>
              </a:rPr>
              <a:t>(F: Fairchild, Ferral, </a:t>
            </a:r>
            <a:r>
              <a:rPr lang="en-US" sz="2100" err="1">
                <a:solidFill>
                  <a:schemeClr val="tx1"/>
                </a:solidFill>
              </a:rPr>
              <a:t>Ustunsoz</a:t>
            </a:r>
            <a:r>
              <a:rPr lang="en-US" sz="2100">
                <a:solidFill>
                  <a:schemeClr val="tx1"/>
                </a:solidFill>
              </a:rPr>
              <a:t>, Smith, S: Gill, Alleman) - submitted</a:t>
            </a:r>
          </a:p>
          <a:p>
            <a:pPr>
              <a:lnSpc>
                <a:spcPct val="114999"/>
              </a:lnSpc>
              <a:buClr>
                <a:srgbClr val="FFFFFF"/>
              </a:buClr>
              <a:defRPr/>
            </a:pPr>
            <a:endParaRPr lang="en-US" sz="2100">
              <a:solidFill>
                <a:schemeClr val="tx1"/>
              </a:solidFill>
            </a:endParaRPr>
          </a:p>
          <a:p>
            <a:pPr>
              <a:buClr>
                <a:srgbClr val="FFFFFF"/>
              </a:buClr>
              <a:defRPr/>
            </a:pPr>
            <a:endParaRPr 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216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876FB-5F58-9080-8A09-F716424A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Submitted / Accepted Projects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5A51A-79E6-3BA0-A83B-5DE768C50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900" y="1404000"/>
            <a:ext cx="8368200" cy="3463200"/>
          </a:xfrm>
          <a:noFill/>
          <a:ln>
            <a:noFill/>
          </a:ln>
        </p:spPr>
        <p:txBody>
          <a:bodyPr spcFirstLastPara="1" wrap="square" lIns="91425" tIns="91425" rIns="91425" bIns="91425" numCol="2" anchor="t" anchorCtr="0">
            <a:normAutofit fontScale="92500" lnSpcReduction="20000"/>
          </a:bodyPr>
          <a:lstStyle/>
          <a:p>
            <a:r>
              <a:rPr lang="en-US" sz="1600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Tumor Seeding on Port Removal  </a:t>
            </a:r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  </a:t>
            </a:r>
            <a:endParaRPr lang="en-US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114999"/>
              </a:lnSpc>
            </a:pPr>
            <a:r>
              <a:rPr lang="en-US" sz="1600"/>
              <a:t>(F: Fairchild, S: Tolliver)</a:t>
            </a:r>
          </a:p>
          <a:p>
            <a:pPr marL="114300" indent="0">
              <a:buNone/>
            </a:pPr>
            <a:endParaRPr lang="en-US" sz="2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1600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Proxima Nova"/>
              </a:rPr>
              <a:t>Hemorrhagic Cholecystitis to Case-in-point </a:t>
            </a:r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  <a:sym typeface="Proxima Nova"/>
              </a:rPr>
              <a:t>   </a:t>
            </a:r>
            <a:endParaRPr lang="en-US" sz="2000">
              <a:solidFill>
                <a:schemeClr val="accent2">
                  <a:lumMod val="60000"/>
                  <a:lumOff val="40000"/>
                </a:schemeClr>
              </a:solidFill>
              <a:sym typeface="Proxima Nova"/>
            </a:endParaRPr>
          </a:p>
          <a:p>
            <a:pPr lvl="1">
              <a:lnSpc>
                <a:spcPct val="114999"/>
              </a:lnSpc>
            </a:pPr>
            <a:r>
              <a:rPr lang="en-US" sz="1600">
                <a:sym typeface="Proxima Nova"/>
              </a:rPr>
              <a:t>(F: Laney, R: Anyanwu, S: Jagnoor)</a:t>
            </a:r>
            <a:endParaRPr lang="en-US" sz="1600"/>
          </a:p>
          <a:p>
            <a:pPr lvl="1">
              <a:lnSpc>
                <a:spcPct val="114999"/>
              </a:lnSpc>
            </a:pPr>
            <a:endParaRPr lang="en-US" sz="16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14999"/>
              </a:lnSpc>
              <a:buClr>
                <a:srgbClr val="FFFFFF"/>
              </a:buClr>
              <a:defRPr/>
            </a:pPr>
            <a:r>
              <a:rPr lang="en-US" sz="16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Benign Metastasizing Leiomyoma </a:t>
            </a:r>
            <a:endParaRPr lang="en-US" sz="160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114999"/>
              </a:lnSpc>
              <a:buClr>
                <a:srgbClr val="FFFFFF"/>
              </a:buClr>
              <a:defRPr/>
            </a:pPr>
            <a:r>
              <a:rPr lang="en-US" sz="1500">
                <a:solidFill>
                  <a:srgbClr val="FFFFFF"/>
                </a:solidFill>
              </a:rPr>
              <a:t>(F: Fairchild, R: Sofia) </a:t>
            </a:r>
          </a:p>
          <a:p>
            <a:pPr lvl="1">
              <a:lnSpc>
                <a:spcPct val="114999"/>
              </a:lnSpc>
              <a:buClr>
                <a:srgbClr val="FFFFFF"/>
              </a:buClr>
              <a:defRPr/>
            </a:pPr>
            <a:endParaRPr lang="en-US" sz="1500">
              <a:solidFill>
                <a:srgbClr val="FFFFFF"/>
              </a:solidFill>
              <a:sym typeface="Proxima Nova"/>
            </a:endParaRPr>
          </a:p>
          <a:p>
            <a:pPr lvl="1">
              <a:lnSpc>
                <a:spcPct val="114999"/>
              </a:lnSpc>
              <a:buClr>
                <a:srgbClr val="FFFFFF"/>
              </a:buClr>
              <a:defRPr/>
            </a:pPr>
            <a:endParaRPr lang="en-US" sz="1500">
              <a:solidFill>
                <a:srgbClr val="FFFFFF"/>
              </a:solidFill>
              <a:sym typeface="Proxima Nova"/>
            </a:endParaRPr>
          </a:p>
          <a:p>
            <a:pPr lvl="1">
              <a:lnSpc>
                <a:spcPct val="114999"/>
              </a:lnSpc>
              <a:buClr>
                <a:srgbClr val="FFFFFF"/>
              </a:buClr>
              <a:defRPr/>
            </a:pPr>
            <a:endParaRPr lang="en-US" sz="1500">
              <a:solidFill>
                <a:srgbClr val="FFFFFF"/>
              </a:solidFill>
              <a:sym typeface="Proxima Nova"/>
            </a:endParaRPr>
          </a:p>
          <a:p>
            <a:pPr lvl="1">
              <a:lnSpc>
                <a:spcPct val="114999"/>
              </a:lnSpc>
              <a:buClr>
                <a:srgbClr val="FFFFFF"/>
              </a:buClr>
              <a:defRPr/>
            </a:pPr>
            <a:endParaRPr lang="en-US" sz="1500">
              <a:solidFill>
                <a:srgbClr val="FFFFFF"/>
              </a:solidFill>
              <a:sym typeface="Proxima Nova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600" b="1">
                <a:solidFill>
                  <a:schemeClr val="accent2">
                    <a:lumMod val="60000"/>
                    <a:lumOff val="40000"/>
                  </a:schemeClr>
                </a:solidFill>
                <a:sym typeface="Proxima Nova"/>
              </a:rPr>
              <a:t>Ganglion Nerve Block IR compared to </a:t>
            </a:r>
            <a:r>
              <a:rPr lang="en-US" sz="1600" b="1" err="1">
                <a:solidFill>
                  <a:schemeClr val="accent2">
                    <a:lumMod val="60000"/>
                    <a:lumOff val="40000"/>
                  </a:schemeClr>
                </a:solidFill>
                <a:sym typeface="Proxima Nova"/>
              </a:rPr>
              <a:t>RadOnc</a:t>
            </a:r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  <a:sym typeface="Proxima Nova"/>
              </a:rPr>
              <a:t> 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558B2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 </a:t>
            </a:r>
            <a:endParaRPr lang="en-US" sz="2000">
              <a:solidFill>
                <a:srgbClr val="FFFFFF"/>
              </a:solidFill>
              <a:sym typeface="Proxima Nova"/>
            </a:endParaRPr>
          </a:p>
          <a:p>
            <a:pPr lvl="1">
              <a:lnSpc>
                <a:spcPct val="114999"/>
              </a:lnSpc>
              <a:buClr>
                <a:srgbClr val="FFFFFF"/>
              </a:buClr>
              <a:buSzPts val="1800"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(F: </a:t>
            </a:r>
            <a:r>
              <a:rPr kumimoji="0" lang="en-US" sz="16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Ustunsoz</a:t>
            </a: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)</a:t>
            </a:r>
            <a:r>
              <a:rPr lang="en-US" sz="1600">
                <a:solidFill>
                  <a:srgbClr val="FFFFFF"/>
                </a:solidFill>
                <a:sym typeface="Proxima Nova"/>
              </a:rPr>
              <a:t> - may need </a:t>
            </a:r>
            <a:r>
              <a:rPr lang="en-US" sz="1600" err="1">
                <a:solidFill>
                  <a:srgbClr val="FFFFFF"/>
                </a:solidFill>
                <a:sym typeface="Proxima Nova"/>
              </a:rPr>
              <a:t>radonc</a:t>
            </a:r>
            <a:r>
              <a:rPr lang="en-US" sz="1600">
                <a:solidFill>
                  <a:srgbClr val="FFFFFF"/>
                </a:solidFill>
                <a:sym typeface="Proxima Nova"/>
              </a:rPr>
              <a:t>, hard to reach </a:t>
            </a:r>
            <a:endParaRPr lang="en-US" sz="16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</a:endParaRPr>
          </a:p>
          <a:p>
            <a:pPr marL="596900" marR="0" lvl="1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Proxima Nova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600" b="1" err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Transjugular</a:t>
            </a:r>
            <a:r>
              <a:rPr lang="en-US" sz="1600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Random RB: A Review </a:t>
            </a:r>
          </a:p>
          <a:p>
            <a:pPr marR="0" lvl="1" algn="l" defTabSz="9144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tabLst/>
              <a:defRPr/>
            </a:pPr>
            <a:r>
              <a:rPr lang="en-US" sz="1700">
                <a:solidFill>
                  <a:schemeClr val="tx1"/>
                </a:solidFill>
              </a:rPr>
              <a:t>(F: Ferral, S: Gill)</a:t>
            </a:r>
          </a:p>
          <a:p>
            <a:pPr marR="0" lvl="1" algn="l" defTabSz="9144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tabLst/>
              <a:defRPr/>
            </a:pPr>
            <a:r>
              <a:rPr lang="en-US" sz="1700">
                <a:solidFill>
                  <a:schemeClr val="tx1"/>
                </a:solidFill>
              </a:rPr>
              <a:t>To be published in Clinical and Translational Investigation</a:t>
            </a:r>
          </a:p>
          <a:p>
            <a:pPr marL="457200" marR="0" lvl="0" indent="-342900" algn="l" defTabSz="9144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  <a:tabLst/>
              <a:defRPr/>
            </a:pPr>
            <a:endParaRPr lang="en-US" sz="21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/>
              <a:ea typeface="Roboto"/>
              <a:cs typeface="Roboto"/>
            </a:endParaRPr>
          </a:p>
          <a:p>
            <a:pPr marL="114300" indent="0">
              <a:lnSpc>
                <a:spcPct val="114999"/>
              </a:lnSpc>
              <a:buClr>
                <a:srgbClr val="FFFFFF"/>
              </a:buClr>
              <a:buNone/>
              <a:defRPr/>
            </a:pPr>
            <a:endParaRPr lang="en-US" sz="2100">
              <a:solidFill>
                <a:schemeClr val="tx1"/>
              </a:solidFill>
            </a:endParaRPr>
          </a:p>
          <a:p>
            <a:pPr>
              <a:lnSpc>
                <a:spcPct val="114999"/>
              </a:lnSpc>
              <a:buClr>
                <a:srgbClr val="FFFFFF"/>
              </a:buClr>
              <a:defRPr/>
            </a:pPr>
            <a:endParaRPr lang="en-US" sz="2100">
              <a:solidFill>
                <a:schemeClr val="tx1"/>
              </a:solidFill>
            </a:endParaRPr>
          </a:p>
          <a:p>
            <a:pPr>
              <a:buClr>
                <a:srgbClr val="FFFFFF"/>
              </a:buClr>
              <a:defRPr/>
            </a:pPr>
            <a:endParaRPr 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340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Research Interest </a:t>
            </a:r>
            <a:endParaRPr/>
          </a:p>
        </p:txBody>
      </p:sp>
      <p:sp>
        <p:nvSpPr>
          <p:cNvPr id="130" name="Google Shape;130;p1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Please email Peyton Hopkins at </a:t>
            </a:r>
            <a:r>
              <a:rPr lang="en-US" u="sng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phopk1@lsuhsc.edu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with any updates, questions or project of interest </a:t>
            </a:r>
            <a:endParaRPr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D5E33-5979-DF64-DAAC-4E2502E45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Reminder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FCE38-EE47-07F2-A5FB-BA832B9DA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5857" y="1881782"/>
            <a:ext cx="8368200" cy="30789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2800"/>
              <a:t>All</a:t>
            </a:r>
            <a:r>
              <a:rPr lang="en-US" sz="2800" b="1"/>
              <a:t> </a:t>
            </a:r>
            <a:r>
              <a:rPr lang="en-US" sz="2800"/>
              <a:t>submissions </a:t>
            </a:r>
            <a:r>
              <a:rPr lang="en-US" sz="2800" u="sng"/>
              <a:t>outside</a:t>
            </a:r>
            <a:r>
              <a:rPr lang="en-US" sz="2800"/>
              <a:t> of North America must</a:t>
            </a:r>
            <a:endParaRPr lang="en-US" sz="2800" u="sng"/>
          </a:p>
          <a:p>
            <a:pPr marL="114300" indent="0" algn="ctr">
              <a:buNone/>
            </a:pPr>
            <a:r>
              <a:rPr lang="en-US" sz="2800"/>
              <a:t>be submitted to LSU first for review</a:t>
            </a:r>
          </a:p>
          <a:p>
            <a:pPr marL="114300" indent="0" algn="ctr">
              <a:lnSpc>
                <a:spcPct val="114999"/>
              </a:lnSpc>
              <a:buNone/>
            </a:pPr>
            <a:endParaRPr lang="en-US" sz="2800"/>
          </a:p>
          <a:p>
            <a:pPr marL="114300" indent="0" algn="ctr">
              <a:lnSpc>
                <a:spcPct val="114999"/>
              </a:lnSpc>
              <a:buNone/>
            </a:pPr>
            <a:r>
              <a:rPr lang="en-US" sz="2800"/>
              <a:t>If wanting to attend a conference, submit request early for funding.</a:t>
            </a:r>
          </a:p>
        </p:txBody>
      </p:sp>
    </p:spTree>
    <p:extLst>
      <p:ext uri="{BB962C8B-B14F-4D97-AF65-F5344CB8AC3E}">
        <p14:creationId xmlns:p14="http://schemas.microsoft.com/office/powerpoint/2010/main" val="182684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Meetings/Conference Dates </a:t>
            </a:r>
            <a:endParaRPr/>
          </a:p>
        </p:txBody>
      </p:sp>
      <p:sp>
        <p:nvSpPr>
          <p:cNvPr id="70" name="Google Shape;70;p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r>
              <a:rPr lang="en-US"/>
              <a:t>CIRSE: September 9th-14th, 2024 (Lisbon, Portugal)</a:t>
            </a:r>
          </a:p>
          <a:p>
            <a:pPr marL="596900" lvl="1" indent="0">
              <a:buNone/>
            </a:pPr>
            <a:endParaRPr lang="en-US" sz="1800"/>
          </a:p>
          <a:p>
            <a:r>
              <a:rPr lang="en-US"/>
              <a:t>RSNA: December 1st - 5th, 2024 (Chicago, IL)</a:t>
            </a:r>
          </a:p>
          <a:p>
            <a:endParaRPr lang="en-US"/>
          </a:p>
          <a:p>
            <a:r>
              <a:rPr lang="en-US"/>
              <a:t>Spectrum: Jan 16</a:t>
            </a:r>
            <a:r>
              <a:rPr lang="en-US" baseline="30000"/>
              <a:t>th </a:t>
            </a:r>
            <a:r>
              <a:rPr lang="en-US"/>
              <a:t>- 18</a:t>
            </a:r>
            <a:r>
              <a:rPr lang="en-US" baseline="30000"/>
              <a:t>th</a:t>
            </a:r>
            <a:r>
              <a:rPr lang="en-US"/>
              <a:t>, 2024 (Miami, FL)</a:t>
            </a:r>
          </a:p>
          <a:p>
            <a:endParaRPr lang="en-US"/>
          </a:p>
          <a:p>
            <a:r>
              <a:rPr lang="en-US"/>
              <a:t>ISET: February 2</a:t>
            </a:r>
            <a:r>
              <a:rPr lang="en-US" baseline="30000"/>
              <a:t>nd </a:t>
            </a:r>
            <a:r>
              <a:rPr lang="en-US"/>
              <a:t>– 5</a:t>
            </a:r>
            <a:r>
              <a:rPr lang="en-US" baseline="30000"/>
              <a:t>th</a:t>
            </a:r>
            <a:r>
              <a:rPr lang="en-US"/>
              <a:t>, 2024 (Hollywood, FL)</a:t>
            </a:r>
          </a:p>
          <a:p>
            <a:pPr marL="596900" lvl="1" indent="0">
              <a:buNone/>
            </a:pPr>
            <a:endParaRPr/>
          </a:p>
          <a:p>
            <a:r>
              <a:rPr lang="en-US"/>
              <a:t>ARRS: </a:t>
            </a:r>
            <a:r>
              <a:rPr lang="en-US">
                <a:sym typeface="Open Sans"/>
              </a:rPr>
              <a:t> April 27</a:t>
            </a:r>
            <a:r>
              <a:rPr lang="en-US" baseline="30000">
                <a:sym typeface="Open Sans"/>
              </a:rPr>
              <a:t>th</a:t>
            </a:r>
            <a:r>
              <a:rPr lang="en-US">
                <a:sym typeface="Open Sans"/>
              </a:rPr>
              <a:t> - March 1st 2025 (San Diego, CA)</a:t>
            </a:r>
            <a:endParaRPr lang="en-US"/>
          </a:p>
          <a:p>
            <a:pPr lvl="1"/>
            <a:endParaRPr lang="en-US" sz="1800">
              <a:solidFill>
                <a:srgbClr val="FFFFFF"/>
              </a:solidFill>
            </a:endParaRPr>
          </a:p>
          <a:p>
            <a:r>
              <a:rPr lang="en-US"/>
              <a:t>SIR: March 29th – April 2nd 2025 (Nashville, TN)</a:t>
            </a:r>
          </a:p>
          <a:p>
            <a:pPr marL="596900" lvl="1" indent="0">
              <a:buNone/>
            </a:pPr>
            <a:endParaRPr sz="1500">
              <a:solidFill>
                <a:srgbClr val="92D050"/>
              </a:solidFill>
            </a:endParaRPr>
          </a:p>
          <a:p>
            <a:r>
              <a:rPr lang="en-US"/>
              <a:t>ACR: May 3rd  – 7th, 2025 (Washington, D.C.)</a:t>
            </a:r>
          </a:p>
          <a:p>
            <a:pPr lvl="1"/>
            <a:r>
              <a:rPr lang="en-US"/>
              <a:t>Abstract Submission deadline: </a:t>
            </a:r>
            <a:r>
              <a:rPr lang="en-US" sz="1500">
                <a:solidFill>
                  <a:srgbClr val="92D050"/>
                </a:solidFill>
              </a:rPr>
              <a:t>December 15th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B2A84-1CCB-0531-8E8F-A9DB83783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Awards / Presentations / Conferences Attended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A5153-A7FC-2C1C-1831-0585C230BA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4999"/>
              </a:lnSpc>
            </a:pPr>
            <a:r>
              <a:rPr lang="en-US">
                <a:solidFill>
                  <a:schemeClr val="accent2">
                    <a:lumMod val="60000"/>
                    <a:lumOff val="40000"/>
                  </a:schemeClr>
                </a:solidFill>
              </a:rPr>
              <a:t>SIR Foundation Giving Circle for the Advancement of Women Award</a:t>
            </a:r>
            <a:endParaRPr lang="en-US" b="1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114999"/>
              </a:lnSpc>
              <a:buSzPts val="1800"/>
            </a:pPr>
            <a:r>
              <a:rPr lang="en-US" sz="1600"/>
              <a:t>Dr. Chason</a:t>
            </a:r>
          </a:p>
          <a:p>
            <a:pPr>
              <a:lnSpc>
                <a:spcPct val="114999"/>
              </a:lnSpc>
            </a:pP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</a:rPr>
              <a:t>Portal</a:t>
            </a:r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</a:rPr>
              <a:t>360</a:t>
            </a:r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en-US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sz="1600"/>
              <a:t>Dr. Ferral – Guest lecturer / administrator</a:t>
            </a:r>
          </a:p>
          <a:p>
            <a:pPr>
              <a:lnSpc>
                <a:spcPct val="114999"/>
              </a:lnSpc>
            </a:pP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SLRS Robotics / Minimally Invasive Surgery </a:t>
            </a:r>
          </a:p>
          <a:p>
            <a:pPr lvl="1">
              <a:lnSpc>
                <a:spcPct val="114999"/>
              </a:lnSpc>
            </a:pPr>
            <a:r>
              <a:rPr lang="en-US" sz="1600"/>
              <a:t>Dr. Fairchild – Guest Lecturer on Pelvic Botox Injections</a:t>
            </a:r>
          </a:p>
          <a:p>
            <a:pPr>
              <a:lnSpc>
                <a:spcPct val="114999"/>
              </a:lnSpc>
            </a:pP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CIRSE</a:t>
            </a:r>
            <a:r>
              <a:rPr lang="en-US" sz="2000"/>
              <a:t> </a:t>
            </a:r>
          </a:p>
          <a:p>
            <a:pPr lvl="1">
              <a:lnSpc>
                <a:spcPct val="114999"/>
              </a:lnSpc>
            </a:pPr>
            <a:r>
              <a:rPr lang="en-US" sz="1600"/>
              <a:t>Attended by Dr. </a:t>
            </a:r>
            <a:r>
              <a:rPr lang="en-US" sz="1600" err="1"/>
              <a:t>Ustunsoz</a:t>
            </a:r>
          </a:p>
          <a:p>
            <a:pPr>
              <a:lnSpc>
                <a:spcPct val="114999"/>
              </a:lnSpc>
            </a:pP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CIO</a:t>
            </a:r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pPr lvl="1">
              <a:lnSpc>
                <a:spcPct val="114999"/>
              </a:lnSpc>
            </a:pPr>
            <a:r>
              <a:rPr lang="en-US" sz="1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Attended by Dr.</a:t>
            </a:r>
            <a:r>
              <a:rPr lang="en-US" sz="1600">
                <a:solidFill>
                  <a:schemeClr val="tx1"/>
                </a:solidFill>
              </a:rPr>
              <a:t> </a:t>
            </a:r>
            <a:r>
              <a:rPr lang="en-US" sz="1600"/>
              <a:t>Hopkins</a:t>
            </a:r>
          </a:p>
        </p:txBody>
      </p:sp>
    </p:spTree>
    <p:extLst>
      <p:ext uri="{BB962C8B-B14F-4D97-AF65-F5344CB8AC3E}">
        <p14:creationId xmlns:p14="http://schemas.microsoft.com/office/powerpoint/2010/main" val="89996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E5180-2B45-9FE6-FDF2-1823C7AFE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/ Potential Projects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9B53A-9534-0F23-9F84-D63AE5C4A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900" y="1241845"/>
            <a:ext cx="7329518" cy="3686118"/>
          </a:xfrm>
        </p:spPr>
        <p:txBody>
          <a:bodyPr>
            <a:normAutofit fontScale="85000" lnSpcReduction="20000"/>
          </a:bodyPr>
          <a:lstStyle/>
          <a:p>
            <a:pPr marL="596900" lvl="1" indent="0">
              <a:lnSpc>
                <a:spcPct val="125000"/>
              </a:lnSpc>
              <a:buNone/>
            </a:pPr>
            <a:endParaRPr lang="en-US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25000"/>
              </a:lnSpc>
            </a:pPr>
            <a:r>
              <a:rPr lang="en-US" sz="1400" b="1"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Book Chapter / paragraph on concepts to review in rounds ICU</a:t>
            </a:r>
          </a:p>
          <a:p>
            <a:pPr>
              <a:lnSpc>
                <a:spcPct val="125000"/>
              </a:lnSpc>
            </a:pPr>
            <a:r>
              <a:rPr lang="en-US" sz="1400" b="1"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AVS – without stimulation, deep vs light sedation; maybe measure pressures with PEEP</a:t>
            </a:r>
          </a:p>
          <a:p>
            <a:pPr>
              <a:lnSpc>
                <a:spcPct val="125000"/>
              </a:lnSpc>
            </a:pPr>
            <a:r>
              <a:rPr lang="en-US" sz="1400" b="1"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Inexpensive training models paper</a:t>
            </a:r>
          </a:p>
          <a:p>
            <a:pPr marL="114300" indent="0">
              <a:lnSpc>
                <a:spcPct val="125000"/>
              </a:lnSpc>
              <a:buNone/>
            </a:pPr>
            <a:endParaRPr lang="en-US" sz="1400" b="1">
              <a:solidFill>
                <a:schemeClr val="accent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25000"/>
              </a:lnSpc>
            </a:pPr>
            <a:r>
              <a:rPr lang="en-US" sz="1400" b="1"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Hemorrhoid Artery Embolization – </a:t>
            </a:r>
            <a:r>
              <a:rPr lang="en-US" sz="1400">
                <a:solidFill>
                  <a:schemeClr val="tx1"/>
                </a:solidFill>
                <a:latin typeface="Arial"/>
                <a:cs typeface="Arial"/>
              </a:rPr>
              <a:t>maybe at a later date</a:t>
            </a:r>
          </a:p>
          <a:p>
            <a:pPr>
              <a:lnSpc>
                <a:spcPct val="125000"/>
              </a:lnSpc>
            </a:pPr>
            <a:endParaRPr lang="en-US" sz="1400" b="1">
              <a:solidFill>
                <a:schemeClr val="accent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25000"/>
              </a:lnSpc>
            </a:pPr>
            <a:r>
              <a:rPr lang="en-US" sz="1400" b="1"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Thoracic Duct Stenting in Recurrent Ascites: Prospective Pilot</a:t>
            </a:r>
          </a:p>
          <a:p>
            <a:pPr lvl="1">
              <a:lnSpc>
                <a:spcPct val="125000"/>
              </a:lnSpc>
            </a:pPr>
            <a:r>
              <a:rPr lang="en-US">
                <a:latin typeface="Arial"/>
                <a:cs typeface="Arial"/>
              </a:rPr>
              <a:t>F: Ferral, Fairchild, Laney, </a:t>
            </a:r>
            <a:r>
              <a:rPr lang="en-US" err="1">
                <a:latin typeface="Arial"/>
                <a:cs typeface="Arial"/>
              </a:rPr>
              <a:t>Ustunsoz</a:t>
            </a:r>
            <a:r>
              <a:rPr lang="en-US">
                <a:latin typeface="Arial"/>
                <a:cs typeface="Arial"/>
              </a:rPr>
              <a:t>  R: Hopkins, Geiss S: Hall</a:t>
            </a:r>
          </a:p>
          <a:p>
            <a:pPr lvl="2">
              <a:lnSpc>
                <a:spcPct val="125000"/>
              </a:lnSpc>
            </a:pPr>
            <a:r>
              <a:rPr lang="en-US">
                <a:latin typeface="Arial"/>
                <a:cs typeface="Arial"/>
              </a:rPr>
              <a:t>IRB Proposal Written. Need Consent form &amp; Redcap</a:t>
            </a:r>
          </a:p>
          <a:p>
            <a:pPr>
              <a:lnSpc>
                <a:spcPct val="125000"/>
              </a:lnSpc>
            </a:pPr>
            <a:endParaRPr lang="en-US" sz="1400" b="1">
              <a:solidFill>
                <a:schemeClr val="accent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25000"/>
              </a:lnSpc>
            </a:pPr>
            <a:r>
              <a:rPr lang="en-US" sz="1400" b="1"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Portal Vein Thrombosis in Gastric Sleeves </a:t>
            </a:r>
          </a:p>
          <a:p>
            <a:pPr lvl="1">
              <a:lnSpc>
                <a:spcPct val="125000"/>
              </a:lnSpc>
              <a:defRPr/>
            </a:pPr>
            <a:r>
              <a:rPr lang="en-US">
                <a:latin typeface="Arial"/>
                <a:cs typeface="Arial"/>
              </a:rPr>
              <a:t>(F: Ferral, Cook, Hudson, R: Hopkins, S: Haaga)</a:t>
            </a:r>
          </a:p>
          <a:p>
            <a:pPr lvl="2">
              <a:lnSpc>
                <a:spcPct val="125000"/>
              </a:lnSpc>
            </a:pPr>
            <a:r>
              <a:rPr lang="en-US">
                <a:latin typeface="Arial"/>
                <a:cs typeface="Arial"/>
              </a:rPr>
              <a:t>Will US a few patients to ensure possibility</a:t>
            </a:r>
          </a:p>
          <a:p>
            <a:pPr lvl="2">
              <a:lnSpc>
                <a:spcPct val="125000"/>
              </a:lnSpc>
            </a:pPr>
            <a:endParaRPr lang="en-US">
              <a:latin typeface="Arial"/>
              <a:cs typeface="Arial"/>
            </a:endParaRPr>
          </a:p>
          <a:p>
            <a:pPr marL="457200" marR="0" lvl="0" indent="-34290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558B2F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Roboto"/>
                <a:cs typeface="Arial"/>
                <a:sym typeface="Roboto"/>
              </a:rPr>
              <a:t>Cryoablation in Hernia Repairs Retrospective Review </a:t>
            </a:r>
          </a:p>
          <a:p>
            <a:pPr marL="914400" marR="0" lvl="1" indent="-31750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Char char="○"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"/>
                <a:cs typeface="Arial"/>
                <a:sym typeface="Roboto"/>
              </a:rPr>
              <a:t>(F: Fairchild, Hodgdon R; Hopkins, Lemon)</a:t>
            </a:r>
          </a:p>
        </p:txBody>
      </p:sp>
    </p:spTree>
    <p:extLst>
      <p:ext uri="{BB962C8B-B14F-4D97-AF65-F5344CB8AC3E}">
        <p14:creationId xmlns:p14="http://schemas.microsoft.com/office/powerpoint/2010/main" val="2618459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Trauma/IR Projects</a:t>
            </a:r>
            <a:endParaRPr/>
          </a:p>
        </p:txBody>
      </p:sp>
      <p:sp>
        <p:nvSpPr>
          <p:cNvPr id="88" name="Google Shape;88;p5"/>
          <p:cNvSpPr txBox="1">
            <a:spLocks noGrp="1"/>
          </p:cNvSpPr>
          <p:nvPr>
            <p:ph type="body" idx="1"/>
          </p:nvPr>
        </p:nvSpPr>
        <p:spPr>
          <a:xfrm>
            <a:off x="387900" y="1411245"/>
            <a:ext cx="7524900" cy="3499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r>
              <a:rPr lang="en-US" sz="1300" b="1">
                <a:solidFill>
                  <a:schemeClr val="accent2">
                    <a:lumMod val="60000"/>
                    <a:lumOff val="40000"/>
                  </a:schemeClr>
                </a:solidFill>
                <a:sym typeface="Proxima Nova"/>
              </a:rPr>
              <a:t>Trauma Solid Organ Pseudoaneurysm Surveillance (Prospective Solid Organ Pseudoaneurysm Study) </a:t>
            </a:r>
            <a:endParaRPr lang="en-US" sz="13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Proxima Nova"/>
            </a:endParaRPr>
          </a:p>
          <a:p>
            <a:pPr lvl="1">
              <a:lnSpc>
                <a:spcPct val="125000"/>
              </a:lnSpc>
            </a:pPr>
            <a:r>
              <a:rPr lang="en-US" sz="1300">
                <a:sym typeface="Proxima Nova"/>
              </a:rPr>
              <a:t>(F: Ferral, Smith  S: Ifeanyi, Benipal, Gill)</a:t>
            </a:r>
            <a:endParaRPr sz="1300">
              <a:sym typeface="Proxima Nova"/>
            </a:endParaRPr>
          </a:p>
          <a:p>
            <a:pPr lvl="2">
              <a:lnSpc>
                <a:spcPct val="125000"/>
              </a:lnSpc>
            </a:pPr>
            <a:r>
              <a:rPr lang="en-US" sz="1300">
                <a:sym typeface="Proxima Nova"/>
              </a:rPr>
              <a:t>Abstract resubmitted to SEC</a:t>
            </a:r>
          </a:p>
          <a:p>
            <a:pPr marL="1054100" lvl="2" indent="0">
              <a:lnSpc>
                <a:spcPct val="125000"/>
              </a:lnSpc>
              <a:buNone/>
            </a:pPr>
            <a:endParaRPr lang="en-US" sz="1300"/>
          </a:p>
          <a:p>
            <a:pPr marL="4572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  <a:tabLst/>
              <a:defRPr/>
            </a:pPr>
            <a:r>
              <a:rPr kumimoji="0" lang="en-US" sz="1300" b="1" i="0" u="none" strike="noStrike" kern="0" cap="none" spc="0" normalizeH="0" baseline="0" noProof="0">
                <a:ln>
                  <a:noFill/>
                </a:ln>
                <a:solidFill>
                  <a:srgbClr val="558B2F">
                    <a:lumMod val="60000"/>
                    <a:lumOff val="40000"/>
                  </a:srgbClr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Splenic Traumatic Pseudoaneurysm Monitor vs Intervene </a:t>
            </a:r>
            <a:endParaRPr kumimoji="0" lang="en-US" sz="1300" b="1" i="0" u="none" strike="noStrike" kern="0" cap="none" spc="0" normalizeH="0" baseline="0" noProof="0">
              <a:ln>
                <a:noFill/>
              </a:ln>
              <a:solidFill>
                <a:srgbClr val="558B2F">
                  <a:lumMod val="60000"/>
                  <a:lumOff val="40000"/>
                </a:srgb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 marL="914400" marR="0" lvl="1" indent="-3175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Char char="○"/>
              <a:tabLst/>
              <a:defRPr/>
            </a:pPr>
            <a:r>
              <a:rPr kumimoji="0" lang="en-US" sz="13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(R: Nguyen,  S: Langlois)</a:t>
            </a:r>
            <a:endParaRPr lang="en-US" sz="13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</a:endParaRPr>
          </a:p>
          <a:p>
            <a:pPr marL="1371600" marR="0" lvl="2" indent="-3175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Char char="■"/>
              <a:tabLst/>
              <a:defRPr/>
            </a:pPr>
            <a:r>
              <a:rPr kumimoji="0" lang="en-US" sz="13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Chart review of size, location, trauma grade and +/- hemorrhage</a:t>
            </a:r>
          </a:p>
          <a:p>
            <a:pPr marL="1371600" marR="0" lvl="2" indent="-3175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Char char="■"/>
              <a:tabLst/>
              <a:defRPr/>
            </a:pPr>
            <a:r>
              <a:rPr kumimoji="0" lang="en-US" sz="13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Need to discuss with Dr. Smith</a:t>
            </a:r>
          </a:p>
          <a:p>
            <a:pPr marL="1371600" marR="0" lvl="2" indent="-3175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Char char="■"/>
              <a:tabLst/>
              <a:defRPr/>
            </a:pPr>
            <a:endParaRPr lang="en-US" sz="1300">
              <a:solidFill>
                <a:srgbClr val="FFFFFF"/>
              </a:solidFill>
            </a:endParaRPr>
          </a:p>
          <a:p>
            <a:pPr marL="457200" marR="0" lvl="0" indent="-342900" algn="l" defTabSz="914400" rtl="0" eaLnBrk="1" fontAlgn="auto" latinLnBrk="0" hangingPunct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558B2F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Roboto"/>
                <a:cs typeface="Arial"/>
                <a:sym typeface="Roboto"/>
              </a:rPr>
              <a:t>Iovera Pain Control in Rib Fractures </a:t>
            </a:r>
          </a:p>
          <a:p>
            <a:pPr marL="914400" lvl="1">
              <a:lnSpc>
                <a:spcPct val="125000"/>
              </a:lnSpc>
              <a:buClr>
                <a:srgbClr val="FFFFFF"/>
              </a:buClr>
              <a:buFont typeface="Roboto"/>
              <a:buChar char="○"/>
              <a:defRPr/>
            </a:pPr>
            <a:r>
              <a:rPr lang="en-US" sz="1300">
                <a:solidFill>
                  <a:srgbClr val="FFFFFF"/>
                </a:solidFill>
              </a:rPr>
              <a:t>(F: Fairchild, Smith, Laney, </a:t>
            </a:r>
            <a:r>
              <a:rPr lang="en-US" sz="1300" err="1">
                <a:solidFill>
                  <a:srgbClr val="FFFFFF"/>
                </a:solidFill>
              </a:rPr>
              <a:t>Ustunsoz</a:t>
            </a:r>
            <a:r>
              <a:rPr lang="en-US" sz="1300">
                <a:solidFill>
                  <a:srgbClr val="FFFFFF"/>
                </a:solidFill>
              </a:rPr>
              <a:t>, Ferral, </a:t>
            </a:r>
            <a:r>
              <a:rPr lang="en-US" sz="1300" err="1">
                <a:solidFill>
                  <a:srgbClr val="FFFFFF"/>
                </a:solidFill>
              </a:rPr>
              <a:t>Greiffenstein</a:t>
            </a:r>
            <a:r>
              <a:rPr lang="en-US" sz="1300">
                <a:solidFill>
                  <a:srgbClr val="FFFFFF"/>
                </a:solidFill>
              </a:rPr>
              <a:t>, R: Hopkins, S: </a:t>
            </a:r>
            <a:r>
              <a:rPr lang="en-US" sz="1300" err="1">
                <a:solidFill>
                  <a:srgbClr val="FFFFFF"/>
                </a:solidFill>
              </a:rPr>
              <a:t>Casabat</a:t>
            </a:r>
            <a:r>
              <a:rPr lang="en-US" sz="1300">
                <a:solidFill>
                  <a:srgbClr val="FFFFFF"/>
                </a:solidFill>
              </a:rPr>
              <a:t>)</a:t>
            </a:r>
          </a:p>
          <a:p>
            <a:pPr marL="1371600" lvl="2">
              <a:lnSpc>
                <a:spcPct val="125000"/>
              </a:lnSpc>
              <a:buClr>
                <a:srgbClr val="FFFFFF"/>
              </a:buClr>
              <a:buFont typeface="Roboto"/>
              <a:buChar char="■"/>
              <a:defRPr/>
            </a:pPr>
            <a:r>
              <a:rPr lang="en-US" sz="1300">
                <a:solidFill>
                  <a:srgbClr val="FFFFFF"/>
                </a:solidFill>
              </a:rPr>
              <a:t>Revise and resubmit to IRB</a:t>
            </a:r>
          </a:p>
          <a:p>
            <a:pPr marL="1054100" marR="0" lvl="2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Roboto"/>
              <a:cs typeface="Arial"/>
              <a:sym typeface="Roboto"/>
            </a:endParaRPr>
          </a:p>
          <a:p>
            <a:pPr>
              <a:lnSpc>
                <a:spcPct val="114999"/>
              </a:lnSpc>
              <a:buClr>
                <a:srgbClr val="FFFFFF"/>
              </a:buClr>
              <a:defRPr/>
            </a:pPr>
            <a:r>
              <a:rPr lang="en-US" sz="1400" b="1">
                <a:solidFill>
                  <a:srgbClr val="558B2F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Pseudoaneurysm Management in Trauma </a:t>
            </a:r>
          </a:p>
          <a:p>
            <a:pPr lvl="1">
              <a:lnSpc>
                <a:spcPct val="125000"/>
              </a:lnSpc>
              <a:buClr>
                <a:srgbClr val="FFFFFF"/>
              </a:buClr>
              <a:defRPr/>
            </a:pPr>
            <a:r>
              <a:rPr lang="en-US">
                <a:solidFill>
                  <a:srgbClr val="FFFFFF"/>
                </a:solidFill>
                <a:latin typeface="Arial"/>
                <a:cs typeface="Arial"/>
              </a:rPr>
              <a:t>F: Fairchild, Laney R: Hopkins</a:t>
            </a:r>
          </a:p>
          <a:p>
            <a:pPr lvl="2">
              <a:lnSpc>
                <a:spcPct val="125000"/>
              </a:lnSpc>
              <a:buClr>
                <a:srgbClr val="FFFFFF"/>
              </a:buClr>
              <a:defRPr/>
            </a:pPr>
            <a:r>
              <a:rPr lang="en-US">
                <a:solidFill>
                  <a:srgbClr val="FFFFFF"/>
                </a:solidFill>
                <a:latin typeface="Arial"/>
                <a:cs typeface="Arial"/>
              </a:rPr>
              <a:t>Editing / Finish Technique section. Preferred deadline: Nov 1st</a:t>
            </a:r>
          </a:p>
          <a:p>
            <a:pPr>
              <a:lnSpc>
                <a:spcPct val="125000"/>
              </a:lnSpc>
              <a:buClr>
                <a:srgbClr val="FFFFFF"/>
              </a:buClr>
              <a:buFont typeface="Roboto"/>
              <a:buChar char="■"/>
              <a:defRPr/>
            </a:pPr>
            <a:endParaRPr 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</a:endParaRPr>
          </a:p>
          <a:p>
            <a:pPr marL="596900" marR="0" lvl="1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tabLst/>
              <a:defRPr/>
            </a:pPr>
            <a:endParaRPr lang="en-US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Active Projects: IVC Filters</a:t>
            </a:r>
            <a:endParaRPr sz="1800"/>
          </a:p>
        </p:txBody>
      </p:sp>
      <p:sp>
        <p:nvSpPr>
          <p:cNvPr id="94" name="Google Shape;94;p6"/>
          <p:cNvSpPr txBox="1">
            <a:spLocks noGrp="1"/>
          </p:cNvSpPr>
          <p:nvPr>
            <p:ph type="body" idx="1"/>
          </p:nvPr>
        </p:nvSpPr>
        <p:spPr>
          <a:xfrm>
            <a:off x="387900" y="1353012"/>
            <a:ext cx="7682321" cy="333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libri"/>
              </a:rPr>
              <a:t>IVC filter project </a:t>
            </a:r>
          </a:p>
          <a:p>
            <a:pPr lvl="1">
              <a:lnSpc>
                <a:spcPct val="125000"/>
              </a:lnSpc>
            </a:pPr>
            <a:r>
              <a:rPr lang="en-US" sz="1500">
                <a:sym typeface="Calibri"/>
              </a:rPr>
              <a:t>(F: Ferral,  R: Schroeder,  S: Lakhani)</a:t>
            </a:r>
            <a:endParaRPr sz="1500">
              <a:sym typeface="Calibri"/>
            </a:endParaRPr>
          </a:p>
          <a:p>
            <a:pPr lvl="2">
              <a:lnSpc>
                <a:spcPct val="125000"/>
              </a:lnSpc>
            </a:pPr>
            <a:r>
              <a:rPr lang="en-US" sz="15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libri"/>
              </a:rPr>
              <a:t>Dr. Ferral to send a </a:t>
            </a:r>
            <a:r>
              <a:rPr lang="en-US" sz="150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libri"/>
              </a:rPr>
              <a:t>fluoro</a:t>
            </a:r>
            <a:r>
              <a:rPr lang="en-US" sz="15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libri"/>
              </a:rPr>
              <a:t> or XR for the </a:t>
            </a:r>
            <a:r>
              <a:rPr lang="en-US" sz="150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libri"/>
              </a:rPr>
              <a:t>trapease</a:t>
            </a:r>
            <a:r>
              <a:rPr lang="en-US" sz="15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libri"/>
              </a:rPr>
              <a:t> filter pic today (9/25)</a:t>
            </a:r>
          </a:p>
          <a:p>
            <a:pPr lvl="2">
              <a:lnSpc>
                <a:spcPct val="125000"/>
              </a:lnSpc>
            </a:pPr>
            <a:r>
              <a:rPr lang="en-US" sz="15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libri"/>
              </a:rPr>
              <a:t>Anticipating revision of manuscript and resubmission to Seminars soon</a:t>
            </a:r>
          </a:p>
          <a:p>
            <a:pPr lvl="2">
              <a:lnSpc>
                <a:spcPct val="125000"/>
              </a:lnSpc>
            </a:pPr>
            <a:endParaRPr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Calibri"/>
            </a:endParaRPr>
          </a:p>
          <a:p>
            <a:r>
              <a:rPr lang="en-US" sz="1500" b="1" err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libri"/>
              </a:rPr>
              <a:t>Thromboaspiration</a:t>
            </a:r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libri"/>
              </a:rPr>
              <a:t> / IVC filter project </a:t>
            </a:r>
            <a:endParaRPr lang="en-US" sz="15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sz="1500">
                <a:sym typeface="Calibri"/>
              </a:rPr>
              <a:t>(F: Ferral,    R: Parrotte,   S: Gill)</a:t>
            </a:r>
            <a:endParaRPr sz="1500">
              <a:sym typeface="Calibri"/>
            </a:endParaRPr>
          </a:p>
          <a:p>
            <a:pPr lvl="2">
              <a:lnSpc>
                <a:spcPct val="125000"/>
              </a:lnSpc>
            </a:pPr>
            <a:r>
              <a:rPr lang="en-US" sz="15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libri"/>
              </a:rPr>
              <a:t>Statistical Significance Achieved (42 cases), attempting to add a few more patients</a:t>
            </a:r>
          </a:p>
          <a:p>
            <a:pPr lvl="2">
              <a:lnSpc>
                <a:spcPct val="125000"/>
              </a:lnSpc>
            </a:pPr>
            <a:r>
              <a:rPr lang="en-US" sz="15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libri"/>
              </a:rPr>
              <a:t>Manuscript needs updating with clinical significance</a:t>
            </a:r>
          </a:p>
          <a:p>
            <a:pPr lvl="2">
              <a:lnSpc>
                <a:spcPct val="125000"/>
              </a:lnSpc>
            </a:pPr>
            <a:r>
              <a:rPr lang="en-US" sz="1500">
                <a:sym typeface="Calibri"/>
              </a:rPr>
              <a:t>Submitted to JVIR – writing manuscript</a:t>
            </a: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Calibri"/>
            </a:endParaRPr>
          </a:p>
          <a:p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IVC filter retrieval in Trauma Patients </a:t>
            </a:r>
          </a:p>
          <a:p>
            <a:pPr lvl="1">
              <a:lnSpc>
                <a:spcPct val="125000"/>
              </a:lnSpc>
            </a:pPr>
            <a:r>
              <a:rPr lang="en-US" sz="1500"/>
              <a:t>(F: Ferral,   S: Gill)</a:t>
            </a:r>
          </a:p>
          <a:p>
            <a:pPr lvl="2">
              <a:lnSpc>
                <a:spcPct val="125000"/>
              </a:lnSpc>
            </a:pPr>
            <a:r>
              <a:rPr lang="en-US" sz="15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Submitting today (9/25)</a:t>
            </a:r>
          </a:p>
          <a:p>
            <a:pPr lvl="1">
              <a:lnSpc>
                <a:spcPct val="125000"/>
              </a:lnSpc>
            </a:pP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endParaRPr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Active Projects: Hepatobiliary</a:t>
            </a:r>
            <a:endParaRPr/>
          </a:p>
        </p:txBody>
      </p:sp>
      <p:sp>
        <p:nvSpPr>
          <p:cNvPr id="100" name="Google Shape;100;p7"/>
          <p:cNvSpPr txBox="1">
            <a:spLocks noGrp="1"/>
          </p:cNvSpPr>
          <p:nvPr>
            <p:ph type="body" idx="1"/>
          </p:nvPr>
        </p:nvSpPr>
        <p:spPr>
          <a:xfrm>
            <a:off x="308700" y="1172250"/>
            <a:ext cx="7812900" cy="345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lvl="1">
              <a:lnSpc>
                <a:spcPct val="125000"/>
              </a:lnSpc>
            </a:pPr>
            <a:endParaRPr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Proxima Nova"/>
            </a:endParaRPr>
          </a:p>
          <a:p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Proxima Nova"/>
              </a:rPr>
              <a:t>Comparing </a:t>
            </a:r>
            <a:r>
              <a:rPr lang="en-US" sz="1500" b="1" err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Proxima Nova"/>
              </a:rPr>
              <a:t>Transjugular</a:t>
            </a:r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Proxima Nova"/>
              </a:rPr>
              <a:t> liver biopsies using 2 different needles </a:t>
            </a:r>
          </a:p>
          <a:p>
            <a:pPr lvl="1">
              <a:lnSpc>
                <a:spcPct val="125000"/>
              </a:lnSpc>
            </a:pPr>
            <a:r>
              <a:rPr lang="en-US" sz="1500">
                <a:sym typeface="Proxima Nova"/>
              </a:rPr>
              <a:t>(F: Ferral, Cook    R: Hopkins    S: Gill, Ifeanyi, Humza)</a:t>
            </a:r>
            <a:endParaRPr lang="en-US" sz="1500"/>
          </a:p>
          <a:p>
            <a:pPr lvl="2">
              <a:lnSpc>
                <a:spcPct val="125000"/>
              </a:lnSpc>
            </a:pPr>
            <a:r>
              <a:rPr lang="en-US" sz="15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Proxima Nova"/>
              </a:rPr>
              <a:t>IRB renewal approved; Recruiting patients (15 now enrolled)</a:t>
            </a:r>
          </a:p>
          <a:p>
            <a:pPr lvl="2">
              <a:lnSpc>
                <a:spcPct val="125000"/>
              </a:lnSpc>
            </a:pPr>
            <a:r>
              <a:rPr lang="en-US" sz="15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Proxima Nova"/>
              </a:rPr>
              <a:t>Potential to add a 2nd site at UT San Antonio  &amp; Dr. Suttle’s institution</a:t>
            </a:r>
          </a:p>
          <a:p>
            <a:pPr lvl="2">
              <a:lnSpc>
                <a:spcPct val="125000"/>
              </a:lnSpc>
            </a:pPr>
            <a:r>
              <a:rPr lang="en-US" sz="1500"/>
              <a:t>Gill to present at LSU student day</a:t>
            </a: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endParaRPr lang="en-US" sz="150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Proxima Nova"/>
            </a:endParaRPr>
          </a:p>
          <a:p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Proxima Nova"/>
              </a:rPr>
              <a:t>Retrospective review of patient characteristics associated with NAFLD/NASH</a:t>
            </a:r>
          </a:p>
          <a:p>
            <a:pPr lvl="1">
              <a:lnSpc>
                <a:spcPct val="125000"/>
              </a:lnSpc>
            </a:pPr>
            <a:r>
              <a:rPr lang="en-US" sz="1500">
                <a:sym typeface="Proxima Nova"/>
              </a:rPr>
              <a:t> (F: Ferral,   R : Chason,  S: Gill)</a:t>
            </a:r>
            <a:endParaRPr lang="en-US" sz="1500"/>
          </a:p>
          <a:p>
            <a:pPr lvl="2">
              <a:lnSpc>
                <a:spcPct val="125000"/>
              </a:lnSpc>
            </a:pPr>
            <a:r>
              <a:rPr lang="en-US" sz="1500">
                <a:sym typeface="Proxima Nova"/>
              </a:rPr>
              <a:t>Data review in progress – wait until 20 patients </a:t>
            </a: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054100" lvl="2" indent="0">
              <a:lnSpc>
                <a:spcPct val="125000"/>
              </a:lnSpc>
              <a:buNone/>
            </a:pP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Proxima Nova"/>
            </a:endParaRPr>
          </a:p>
          <a:p>
            <a:pPr marL="4572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  <a:tabLst/>
              <a:defRPr/>
            </a:pPr>
            <a:r>
              <a:rPr kumimoji="0" lang="en-US" sz="1500" b="1" i="0" u="none" strike="noStrike" kern="0" cap="none" spc="0" normalizeH="0" baseline="0" noProof="0">
                <a:ln>
                  <a:noFill/>
                </a:ln>
                <a:solidFill>
                  <a:srgbClr val="558B2F">
                    <a:lumMod val="60000"/>
                    <a:lumOff val="40000"/>
                  </a:srgbClr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Progression of disease after TACE </a:t>
            </a:r>
            <a:endParaRPr kumimoji="0" lang="en-US" sz="1500" b="1" i="0" u="none" strike="noStrike" kern="0" cap="none" spc="0" normalizeH="0" baseline="0" noProof="0">
              <a:ln>
                <a:noFill/>
              </a:ln>
              <a:solidFill>
                <a:srgbClr val="558B2F">
                  <a:lumMod val="60000"/>
                  <a:lumOff val="40000"/>
                </a:srgb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 marL="914400" marR="0" lvl="1" indent="-3175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Char char="○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(F: </a:t>
            </a:r>
            <a:r>
              <a:rPr kumimoji="0" lang="en-US" sz="15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Ustunsoz</a:t>
            </a: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,</a:t>
            </a:r>
            <a:r>
              <a:rPr lang="en-US" sz="1500">
                <a:solidFill>
                  <a:srgbClr val="FFFFFF"/>
                </a:solidFill>
                <a:sym typeface="Proxima Nova"/>
              </a:rPr>
              <a:t>  R</a:t>
            </a: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: Ea, </a:t>
            </a:r>
            <a:r>
              <a:rPr kumimoji="0" lang="en-US" sz="15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Thekkekara</a:t>
            </a: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,   S: Bretton/Shivani)</a:t>
            </a: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 marL="1371600" marR="0" lvl="2" indent="-3175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Char char="■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Narrow focus on data analysis</a:t>
            </a: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 lvl="3">
              <a:buClr>
                <a:srgbClr val="FFFFFF"/>
              </a:buClr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volumetric calculations vs </a:t>
            </a:r>
            <a:r>
              <a:rPr kumimoji="0" lang="en-US" sz="14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mRECIST</a:t>
            </a: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 </a:t>
            </a:r>
            <a:r>
              <a:rPr lang="en-US">
                <a:solidFill>
                  <a:srgbClr val="FFFFFF"/>
                </a:solidFill>
                <a:sym typeface="Proxima Nova"/>
              </a:rPr>
              <a:t>- completed to review with Dr. U</a:t>
            </a: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  <a:p>
            <a:pPr marL="1828800" marR="0" lvl="3" indent="-3175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Dual energy CT vs conventional CT</a:t>
            </a: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  <a:p>
            <a:pPr marL="1828800" marR="0" lvl="3" indent="-3175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Proxima Nova"/>
              </a:rPr>
              <a:t>Follow-up on technical issues w/ PACS to Phillips </a:t>
            </a: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  <a:p>
            <a:pPr>
              <a:lnSpc>
                <a:spcPct val="125000"/>
              </a:lnSpc>
            </a:pPr>
            <a:endParaRPr lang="en-US" sz="19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Proxima Nova"/>
            </a:endParaRPr>
          </a:p>
          <a:p>
            <a:endParaRPr lang="en-US" sz="15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Proxima Nova"/>
            </a:endParaRPr>
          </a:p>
          <a:p>
            <a:endParaRPr lang="en-US" sz="15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Proxima Nov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BA1A4-DC97-D896-5376-0A38C3D9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Projects: Renal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342F4-87B8-33CA-CCBA-4340595B1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900" y="1303200"/>
            <a:ext cx="7856100" cy="3499200"/>
          </a:xfr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Random Renal Biopsy: glomeruli per sample using different techniques (coaxial vs non-coaxial) </a:t>
            </a:r>
          </a:p>
          <a:p>
            <a:pPr lvl="1">
              <a:lnSpc>
                <a:spcPct val="125000"/>
              </a:lnSpc>
            </a:pPr>
            <a:r>
              <a:rPr lang="en-US" sz="1500"/>
              <a:t>(F: </a:t>
            </a:r>
            <a:r>
              <a:rPr lang="en-US" sz="1500" err="1"/>
              <a:t>Ustunsoz</a:t>
            </a:r>
            <a:r>
              <a:rPr lang="en-US" sz="1500"/>
              <a:t>,    R: Le   S: Alleman)</a:t>
            </a: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2">
              <a:lnSpc>
                <a:spcPct val="125000"/>
              </a:lnSpc>
            </a:pPr>
            <a:r>
              <a:rPr lang="en-US">
                <a:solidFill>
                  <a:schemeClr val="tx1"/>
                </a:solidFill>
              </a:rPr>
              <a:t>Sent to DIR – In review process</a:t>
            </a:r>
          </a:p>
          <a:p>
            <a:pPr marL="114300" indent="0">
              <a:buNone/>
            </a:pPr>
            <a:endParaRPr lang="en-US" sz="15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15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RCC in Pulmonary Artery Case Report</a:t>
            </a:r>
          </a:p>
          <a:p>
            <a:pPr lvl="1">
              <a:lnSpc>
                <a:spcPct val="125000"/>
              </a:lnSpc>
            </a:pPr>
            <a:r>
              <a:rPr lang="en-US" sz="1500"/>
              <a:t>(F: Fairchild	R: Hopkins   S: Trusty)</a:t>
            </a:r>
          </a:p>
          <a:p>
            <a:pPr marL="1054100" lvl="2" indent="0">
              <a:lnSpc>
                <a:spcPct val="125000"/>
              </a:lnSpc>
              <a:buNone/>
            </a:pPr>
            <a:endParaRPr lang="en-US" sz="1500"/>
          </a:p>
          <a:p>
            <a:pPr>
              <a:lnSpc>
                <a:spcPct val="125000"/>
              </a:lnSpc>
            </a:pPr>
            <a:r>
              <a:rPr lang="en-US" sz="16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Retrospective analysis of percutaneous vs TJRB in patients at high-risk for bleeding</a:t>
            </a:r>
            <a:r>
              <a:rPr lang="en-US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pPr lvl="1">
              <a:lnSpc>
                <a:spcPct val="125000"/>
              </a:lnSpc>
            </a:pPr>
            <a:r>
              <a:rPr lang="en-US">
                <a:solidFill>
                  <a:schemeClr val="tx1"/>
                </a:solidFill>
              </a:rPr>
              <a:t>(F: Ferral, Mohandas   R:  Hopkins, Le     S : Gill)</a:t>
            </a:r>
          </a:p>
          <a:p>
            <a:pPr lvl="2">
              <a:lnSpc>
                <a:spcPct val="125000"/>
              </a:lnSpc>
            </a:pPr>
            <a:r>
              <a:rPr lang="en-US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IRB approved until 2027</a:t>
            </a:r>
          </a:p>
          <a:p>
            <a:pPr lvl="2">
              <a:lnSpc>
                <a:spcPct val="125000"/>
              </a:lnSpc>
            </a:pPr>
            <a:r>
              <a:rPr lang="en-US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Submitted to JVIR</a:t>
            </a:r>
          </a:p>
          <a:p>
            <a:pPr lvl="1">
              <a:lnSpc>
                <a:spcPct val="125000"/>
              </a:lnSpc>
            </a:pPr>
            <a:endParaRPr lang="en-US">
              <a:solidFill>
                <a:srgbClr val="FFFF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25000"/>
              </a:lnSpc>
            </a:pPr>
            <a:r>
              <a:rPr lang="en-US" sz="16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Retrospective analysis of Random RB discharge protocol </a:t>
            </a:r>
            <a:endParaRPr lang="en-US" sz="16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>
                <a:solidFill>
                  <a:schemeClr val="tx1"/>
                </a:solidFill>
              </a:rPr>
              <a:t>(F: Ferral, Mohandas    R:  Hopkins   Student:?)</a:t>
            </a:r>
            <a:endParaRPr lang="en-US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2">
              <a:lnSpc>
                <a:spcPct val="125000"/>
              </a:lnSpc>
            </a:pPr>
            <a:r>
              <a:rPr lang="en-US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IRB status as above</a:t>
            </a:r>
          </a:p>
          <a:p>
            <a:pPr lvl="2">
              <a:lnSpc>
                <a:spcPct val="125000"/>
              </a:lnSpc>
            </a:pPr>
            <a:r>
              <a:rPr lang="en-US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Reach out to UF (Dr. Postoak) to compare protocols and potentially use as comparison group </a:t>
            </a:r>
          </a:p>
          <a:p>
            <a:pPr>
              <a:lnSpc>
                <a:spcPct val="125000"/>
              </a:lnSpc>
            </a:pPr>
            <a:endParaRPr lang="en-US" sz="1900"/>
          </a:p>
          <a:p>
            <a:endParaRPr lang="en-US" sz="15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15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Proxima Nova"/>
            </a:endParaRPr>
          </a:p>
          <a:p>
            <a:endParaRPr lang="en-US" sz="15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Proxima Nova"/>
            </a:endParaRPr>
          </a:p>
          <a:p>
            <a:endParaRPr lang="en-US" sz="1500" b="1">
              <a:solidFill>
                <a:schemeClr val="accent2">
                  <a:lumMod val="60000"/>
                  <a:lumOff val="4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endParaRPr lang="en-US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306366"/>
      </p:ext>
    </p:extLst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15</Slides>
  <Notes>8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Marina</vt:lpstr>
      <vt:lpstr>IR Research Meeting </vt:lpstr>
      <vt:lpstr>Reminder </vt:lpstr>
      <vt:lpstr>Meetings/Conference Dates </vt:lpstr>
      <vt:lpstr>Awards / Presentations / Conferences Attended</vt:lpstr>
      <vt:lpstr>New / Potential Projects</vt:lpstr>
      <vt:lpstr>Trauma/IR Projects</vt:lpstr>
      <vt:lpstr>Active Projects: IVC Filters</vt:lpstr>
      <vt:lpstr>Active Projects: Hepatobiliary</vt:lpstr>
      <vt:lpstr>Active Projects: Renal</vt:lpstr>
      <vt:lpstr>Active Projects: IR / Women’s Health</vt:lpstr>
      <vt:lpstr>Active Projects: Other</vt:lpstr>
      <vt:lpstr>Proposed Collaborative Projects </vt:lpstr>
      <vt:lpstr>Submitted / Accepted Projects</vt:lpstr>
      <vt:lpstr>Submitted / Accepted Projects</vt:lpstr>
      <vt:lpstr>Research Interest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 Research Meeting</dc:title>
  <dc:creator>Fontenot, Jake A.</dc:creator>
  <cp:revision>1</cp:revision>
  <dcterms:modified xsi:type="dcterms:W3CDTF">2024-10-23T12:45:31Z</dcterms:modified>
</cp:coreProperties>
</file>